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0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426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9: - HỌC HÁT LỚP MỘT THÂN YÊU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VÂN DỤNG SÁNG TẠO 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7342</TotalTime>
  <Words>290</Words>
  <Application>Microsoft Office PowerPoint</Application>
  <PresentationFormat>Custom</PresentationFormat>
  <Paragraphs>63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610</cp:revision>
  <dcterms:created xsi:type="dcterms:W3CDTF">2010-04-30T21:19:48Z</dcterms:created>
  <dcterms:modified xsi:type="dcterms:W3CDTF">2025-03-19T13:38:51Z</dcterms:modified>
  <dc:language>en-US</dc:language>
</cp:coreProperties>
</file>