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sldIdLst>
    <p:sldId id="290" r:id="rId3"/>
    <p:sldId id="259" r:id="rId4"/>
    <p:sldId id="288" r:id="rId5"/>
    <p:sldId id="287" r:id="rId6"/>
    <p:sldId id="289" r:id="rId7"/>
    <p:sldId id="263" r:id="rId8"/>
    <p:sldId id="264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6" d="100"/>
          <a:sy n="66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43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35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6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85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30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44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45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81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74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616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039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43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6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02510" y="2899574"/>
            <a:ext cx="5314266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33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LUYỆN TẬP CHUNG (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2357" y="5658630"/>
            <a:ext cx="9156358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6417181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43087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436914" y="237661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72859" y="152501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54400" y="832536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8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4022" y="93181"/>
            <a:ext cx="12112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4"/>
          <p:cNvSpPr txBox="1">
            <a:spLocks noChangeArrowheads="1"/>
          </p:cNvSpPr>
          <p:nvPr/>
        </p:nvSpPr>
        <p:spPr bwMode="auto">
          <a:xfrm>
            <a:off x="4568549" y="5101853"/>
            <a:ext cx="192405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 – 20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4532387" y="2974499"/>
            <a:ext cx="196021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57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0" name="Text Box 38"/>
          <p:cNvSpPr txBox="1">
            <a:spLocks noChangeArrowheads="1"/>
          </p:cNvSpPr>
          <p:nvPr/>
        </p:nvSpPr>
        <p:spPr bwMode="auto">
          <a:xfrm>
            <a:off x="323528" y="5101853"/>
            <a:ext cx="19812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+ 30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429421" y="2922867"/>
            <a:ext cx="1855265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+ 5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2506202" y="2929593"/>
            <a:ext cx="1752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 + 1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" y="23131"/>
            <a:ext cx="3067050" cy="15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99593" y="2276872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6" y="1835249"/>
            <a:ext cx="942280" cy="175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6203" y="5128360"/>
            <a:ext cx="18836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40 + 10 =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6750924" y="2941751"/>
            <a:ext cx="2031425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 – 24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811" y="4262620"/>
            <a:ext cx="298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Tính nhẩm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6788574" y="5101853"/>
            <a:ext cx="192405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7573" y="292179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7463" y="293692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2133" y="2961973"/>
            <a:ext cx="84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1960" y="2974499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6985" y="5115925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4005" y="512835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4660" y="5101853"/>
            <a:ext cx="65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96908" y="5128359"/>
            <a:ext cx="5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087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20" grpId="0" animBg="1"/>
      <p:bldP spid="9" grpId="0" animBg="1"/>
      <p:bldP spid="46" grpId="0" animBg="1"/>
      <p:bldP spid="8" grpId="0"/>
      <p:bldP spid="4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130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0"/>
            <a:ext cx="2627324" cy="107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6" y="1169770"/>
            <a:ext cx="7668342" cy="427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462" y="4749113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4068" y="4749113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7674" y="4749113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278" y="544522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Mai: 10 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10 + 5 = 15                                                       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10 + 5 + 4 = 19</a:t>
            </a:r>
          </a:p>
        </p:txBody>
      </p:sp>
    </p:spTree>
    <p:extLst>
      <p:ext uri="{BB962C8B-B14F-4D97-AF65-F5344CB8AC3E}">
        <p14:creationId xmlns:p14="http://schemas.microsoft.com/office/powerpoint/2010/main" val="38347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1532873" y="5923047"/>
            <a:ext cx="1295400" cy="85875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467600" y="5008200"/>
            <a:ext cx="1295400" cy="85875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0900" y="2667000"/>
            <a:ext cx="685800" cy="479425"/>
          </a:xfrm>
          <a:prstGeom prst="rect">
            <a:avLst/>
          </a:prstGeom>
          <a:noFill/>
        </p:spPr>
      </p:pic>
      <p:pic>
        <p:nvPicPr>
          <p:cNvPr id="22" name="Picture 2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375639"/>
            <a:ext cx="1066800" cy="941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87110" y="5943600"/>
            <a:ext cx="2232248" cy="707886"/>
          </a:xfrm>
          <a:prstGeom prst="rect">
            <a:avLst/>
          </a:prstGeom>
          <a:effectLst>
            <a:softEdge rad="3175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 – 73 </a:t>
            </a:r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5917504"/>
            <a:ext cx="864096" cy="707886"/>
          </a:xfrm>
          <a:prstGeom prst="rect">
            <a:avLst/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102</Words>
  <Application>Microsoft Office PowerPoint</Application>
  <PresentationFormat>On-screen Show (4:3)</PresentationFormat>
  <Paragraphs>34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Arial-Rounded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Windows User</cp:lastModifiedBy>
  <cp:revision>66</cp:revision>
  <dcterms:created xsi:type="dcterms:W3CDTF">2020-08-14T12:58:13Z</dcterms:created>
  <dcterms:modified xsi:type="dcterms:W3CDTF">2025-04-05T03:01:06Z</dcterms:modified>
</cp:coreProperties>
</file>