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FC109-5BEB-4EAD-A293-FC3AA3385F3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3D8F-50B6-4733-BCEC-B5AB57AD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2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94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27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17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24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56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7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3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4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5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4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6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8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61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6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5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7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7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DE79-BD2F-4DDC-BE4C-F9E9E5FA4E7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D18B-553E-4849-88B5-F9FB001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49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7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26510" y="2899574"/>
            <a:ext cx="5314266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33: LUYỆN TẬP CHUNG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6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8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8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960915" y="2376614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0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200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5200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7029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8858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05200" y="4572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4520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4520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4520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2667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6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1828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14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1828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14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05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39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48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55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2133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565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23620" y="5349213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46" y="-4175"/>
            <a:ext cx="9161954" cy="673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28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436643" y="1842978"/>
            <a:ext cx="4629308" cy="3845540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9696" y="1604798"/>
            <a:ext cx="288032" cy="238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7010400" y="2158582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9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359696" y="1604798"/>
            <a:ext cx="288032" cy="238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3320295" y="1857155"/>
            <a:ext cx="2073208" cy="3515833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4583832" y="5157193"/>
            <a:ext cx="432048" cy="2157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4095281" y="5555128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58" y="1"/>
            <a:ext cx="9465154" cy="68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436643" y="1842978"/>
            <a:ext cx="4629308" cy="3845540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9696" y="1604798"/>
            <a:ext cx="288032" cy="238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3320295" y="1857155"/>
            <a:ext cx="2073208" cy="3515833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3756837" y="1573620"/>
            <a:ext cx="4335034" cy="99237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320136" y="2468895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1470988" y="2468895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5519936" y="161290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159970" y="794385"/>
            <a:ext cx="1724177" cy="13830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45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2025-04-05T03:01:34Z</dcterms:created>
  <dcterms:modified xsi:type="dcterms:W3CDTF">2025-04-05T03:01:45Z</dcterms:modified>
</cp:coreProperties>
</file>