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8"/>
  </p:notesMasterIdLst>
  <p:sldIdLst>
    <p:sldId id="262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919A19-C111-4366-8A1D-15B6E05D4BF2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8E521-0363-48C6-88EA-298731CF54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2241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baseline="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60D4C845-2BE2-4423-97B3-49F88020EF3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26176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2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21207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3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884812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092186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A17111-0E80-4DBD-8E49-1DE28FD8D9F2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98291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FDC1-C156-4BFF-BB2E-16E92061823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C5E2-7DE6-48D4-8231-71B6D0B15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3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FDC1-C156-4BFF-BB2E-16E92061823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C5E2-7DE6-48D4-8231-71B6D0B15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164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FDC1-C156-4BFF-BB2E-16E92061823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C5E2-7DE6-48D4-8231-71B6D0B15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962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9115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3889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0926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96559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4829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080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2549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2268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FDC1-C156-4BFF-BB2E-16E92061823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C5E2-7DE6-48D4-8231-71B6D0B15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2778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vi-VN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00583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05891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9900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FDC1-C156-4BFF-BB2E-16E92061823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C5E2-7DE6-48D4-8231-71B6D0B15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1967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FDC1-C156-4BFF-BB2E-16E92061823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C5E2-7DE6-48D4-8231-71B6D0B15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388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FDC1-C156-4BFF-BB2E-16E92061823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C5E2-7DE6-48D4-8231-71B6D0B15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138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FDC1-C156-4BFF-BB2E-16E92061823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C5E2-7DE6-48D4-8231-71B6D0B15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177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FDC1-C156-4BFF-BB2E-16E92061823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C5E2-7DE6-48D4-8231-71B6D0B15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785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FDC1-C156-4BFF-BB2E-16E92061823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C5E2-7DE6-48D4-8231-71B6D0B15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5031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BCFDC1-C156-4BFF-BB2E-16E92061823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C5E2-7DE6-48D4-8231-71B6D0B15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086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BCFDC1-C156-4BFF-BB2E-16E92061823E}" type="datetimeFigureOut">
              <a:rPr lang="en-US" smtClean="0"/>
              <a:t>4/5/2025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7C5E2-7DE6-48D4-8231-71B6D0B15E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732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Click to edit Master text styles</a:t>
            </a:r>
          </a:p>
          <a:p>
            <a:pPr lvl="1"/>
            <a:r>
              <a:rPr lang="vi-VN"/>
              <a:t>Second level</a:t>
            </a:r>
          </a:p>
          <a:p>
            <a:pPr lvl="2"/>
            <a:r>
              <a:rPr lang="vi-VN"/>
              <a:t>Third level</a:t>
            </a:r>
          </a:p>
          <a:p>
            <a:pPr lvl="3"/>
            <a:r>
              <a:rPr lang="vi-VN"/>
              <a:t>Fourth level</a:t>
            </a:r>
          </a:p>
          <a:p>
            <a:pPr lvl="4"/>
            <a:r>
              <a:rPr lang="vi-VN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5D1-8653-824D-A6A6-CFD13B2161E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4/5/2025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8619F4-6232-FD41-BEE7-0D2F4F836508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052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3772" y="1385293"/>
            <a:ext cx="1996233" cy="668625"/>
          </a:xfrm>
          <a:prstGeom prst="rect">
            <a:avLst/>
          </a:prstGeom>
        </p:spPr>
      </p:pic>
      <p:pic>
        <p:nvPicPr>
          <p:cNvPr id="81" name="图片 8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" t="36971" r="-1"/>
          <a:stretch>
            <a:fillRect/>
          </a:stretch>
        </p:blipFill>
        <p:spPr>
          <a:xfrm>
            <a:off x="1524001" y="2686050"/>
            <a:ext cx="9143998" cy="3004238"/>
          </a:xfrm>
          <a:prstGeom prst="rect">
            <a:avLst/>
          </a:prstGeom>
        </p:spPr>
      </p:pic>
      <p:pic>
        <p:nvPicPr>
          <p:cNvPr id="82" name="图片 8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4290249"/>
            <a:ext cx="9613558" cy="1508031"/>
          </a:xfrm>
          <a:prstGeom prst="rect">
            <a:avLst/>
          </a:prstGeom>
        </p:spPr>
      </p:pic>
      <p:sp>
        <p:nvSpPr>
          <p:cNvPr id="26" name="任意多边形 25"/>
          <p:cNvSpPr/>
          <p:nvPr/>
        </p:nvSpPr>
        <p:spPr>
          <a:xfrm>
            <a:off x="2960917" y="2200718"/>
            <a:ext cx="6253677" cy="3501924"/>
          </a:xfrm>
          <a:custGeom>
            <a:avLst/>
            <a:gdLst>
              <a:gd name="connsiteX0" fmla="*/ 2693773 w 5387546"/>
              <a:gd name="connsiteY0" fmla="*/ 0 h 2967166"/>
              <a:gd name="connsiteX1" fmla="*/ 5387546 w 5387546"/>
              <a:gd name="connsiteY1" fmla="*/ 2693773 h 2967166"/>
              <a:gd name="connsiteX2" fmla="*/ 5373741 w 5387546"/>
              <a:gd name="connsiteY2" fmla="*/ 2967166 h 2967166"/>
              <a:gd name="connsiteX3" fmla="*/ 13805 w 5387546"/>
              <a:gd name="connsiteY3" fmla="*/ 2967166 h 2967166"/>
              <a:gd name="connsiteX4" fmla="*/ 0 w 5387546"/>
              <a:gd name="connsiteY4" fmla="*/ 2693773 h 2967166"/>
              <a:gd name="connsiteX5" fmla="*/ 2693773 w 5387546"/>
              <a:gd name="connsiteY5" fmla="*/ 0 h 29671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7546" h="2967166">
                <a:moveTo>
                  <a:pt x="2693773" y="0"/>
                </a:moveTo>
                <a:cubicBezTo>
                  <a:pt x="4181503" y="0"/>
                  <a:pt x="5387546" y="1206043"/>
                  <a:pt x="5387546" y="2693773"/>
                </a:cubicBezTo>
                <a:lnTo>
                  <a:pt x="5373741" y="2967166"/>
                </a:lnTo>
                <a:lnTo>
                  <a:pt x="13805" y="2967166"/>
                </a:lnTo>
                <a:lnTo>
                  <a:pt x="0" y="2693773"/>
                </a:lnTo>
                <a:cubicBezTo>
                  <a:pt x="0" y="1206043"/>
                  <a:pt x="1206043" y="0"/>
                  <a:pt x="269377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96" name="文本框 95"/>
          <p:cNvSpPr txBox="1"/>
          <p:nvPr/>
        </p:nvSpPr>
        <p:spPr>
          <a:xfrm>
            <a:off x="3426510" y="2899574"/>
            <a:ext cx="5314266" cy="1232576"/>
          </a:xfrm>
          <a:prstGeom prst="rect">
            <a:avLst/>
          </a:prstGeom>
          <a:noFill/>
        </p:spPr>
        <p:txBody>
          <a:bodyPr wrap="none" rtlCol="0">
            <a:prstTxWarp prst="textDoubleWave1">
              <a:avLst/>
            </a:prstTxWarp>
            <a:spAutoFit/>
          </a:bodyPr>
          <a:lstStyle/>
          <a:p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Bài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33: LUYỆN TẬP CHUNG (</a:t>
            </a:r>
            <a:r>
              <a:rPr lang="en-US" altLang="zh-CN" sz="3600" b="1" dirty="0" err="1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tiết</a:t>
            </a:r>
            <a:r>
              <a:rPr lang="en-US" altLang="zh-CN" sz="3600" b="1" dirty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smtClean="0">
                <a:solidFill>
                  <a:srgbClr val="FF660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3)</a:t>
            </a:r>
            <a:endParaRPr lang="en-US" altLang="zh-CN" sz="3600" b="1" dirty="0">
              <a:solidFill>
                <a:srgbClr val="FF660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89" name="图片 8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89" t="27748" r="21866"/>
          <a:stretch>
            <a:fillRect/>
          </a:stretch>
        </p:blipFill>
        <p:spPr>
          <a:xfrm>
            <a:off x="8122509" y="832536"/>
            <a:ext cx="2545493" cy="2463792"/>
          </a:xfrm>
          <a:prstGeom prst="rect">
            <a:avLst/>
          </a:prstGeom>
        </p:spPr>
      </p:pic>
      <p:pic>
        <p:nvPicPr>
          <p:cNvPr id="80" name="图片 7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7432"/>
          <a:stretch>
            <a:fillRect/>
          </a:stretch>
        </p:blipFill>
        <p:spPr>
          <a:xfrm>
            <a:off x="1524000" y="4487869"/>
            <a:ext cx="2063578" cy="1215615"/>
          </a:xfrm>
          <a:prstGeom prst="rect">
            <a:avLst/>
          </a:prstGeom>
        </p:spPr>
      </p:pic>
      <p:grpSp>
        <p:nvGrpSpPr>
          <p:cNvPr id="108" name="组合 107"/>
          <p:cNvGrpSpPr/>
          <p:nvPr/>
        </p:nvGrpSpPr>
        <p:grpSpPr>
          <a:xfrm>
            <a:off x="2003782" y="3468180"/>
            <a:ext cx="1053959" cy="2015590"/>
            <a:chOff x="181346" y="1761375"/>
            <a:chExt cx="1517253" cy="2901593"/>
          </a:xfrm>
        </p:grpSpPr>
        <p:pic>
          <p:nvPicPr>
            <p:cNvPr id="18" name="图片 17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2043" y="1761375"/>
              <a:ext cx="885486" cy="2901593"/>
            </a:xfrm>
            <a:prstGeom prst="rect">
              <a:avLst/>
            </a:prstGeom>
          </p:spPr>
        </p:pic>
        <p:pic>
          <p:nvPicPr>
            <p:cNvPr id="19" name="图片 1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86323" y="2638386"/>
              <a:ext cx="512276" cy="2024582"/>
            </a:xfrm>
            <a:prstGeom prst="rect">
              <a:avLst/>
            </a:prstGeom>
          </p:spPr>
        </p:pic>
        <p:pic>
          <p:nvPicPr>
            <p:cNvPr id="20" name="图片 1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346" y="2373835"/>
              <a:ext cx="711093" cy="2289133"/>
            </a:xfrm>
            <a:prstGeom prst="rect">
              <a:avLst/>
            </a:prstGeom>
          </p:spPr>
        </p:pic>
      </p:grpSp>
      <p:pic>
        <p:nvPicPr>
          <p:cNvPr id="86" name="图片 85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162"/>
          <a:stretch>
            <a:fillRect/>
          </a:stretch>
        </p:blipFill>
        <p:spPr>
          <a:xfrm>
            <a:off x="8579708" y="4457795"/>
            <a:ext cx="2088292" cy="121561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910"/>
          <a:stretch>
            <a:fillRect/>
          </a:stretch>
        </p:blipFill>
        <p:spPr>
          <a:xfrm>
            <a:off x="8776679" y="3354983"/>
            <a:ext cx="1632418" cy="2532923"/>
          </a:xfrm>
          <a:prstGeom prst="rect">
            <a:avLst/>
          </a:prstGeom>
        </p:spPr>
      </p:pic>
      <p:sp>
        <p:nvSpPr>
          <p:cNvPr id="92" name="任意多边形 91"/>
          <p:cNvSpPr/>
          <p:nvPr/>
        </p:nvSpPr>
        <p:spPr>
          <a:xfrm>
            <a:off x="1511643" y="5658631"/>
            <a:ext cx="9156358" cy="51466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C4D8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1" name="任意多边形 110"/>
          <p:cNvSpPr/>
          <p:nvPr/>
        </p:nvSpPr>
        <p:spPr>
          <a:xfrm>
            <a:off x="1519067" y="6417182"/>
            <a:ext cx="9144000" cy="426773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8CB8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112" name="任意多边形 111"/>
          <p:cNvSpPr/>
          <p:nvPr/>
        </p:nvSpPr>
        <p:spPr>
          <a:xfrm>
            <a:off x="1519067" y="6143088"/>
            <a:ext cx="9144000" cy="274229"/>
          </a:xfrm>
          <a:custGeom>
            <a:avLst/>
            <a:gdLst>
              <a:gd name="connsiteX0" fmla="*/ 0 w 9144000"/>
              <a:gd name="connsiteY0" fmla="*/ 0 h 608571"/>
              <a:gd name="connsiteX1" fmla="*/ 9144000 w 9144000"/>
              <a:gd name="connsiteY1" fmla="*/ 0 h 608571"/>
              <a:gd name="connsiteX2" fmla="*/ 9144000 w 9144000"/>
              <a:gd name="connsiteY2" fmla="*/ 608571 h 608571"/>
              <a:gd name="connsiteX3" fmla="*/ 0 w 9144000"/>
              <a:gd name="connsiteY3" fmla="*/ 608571 h 6085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44000" h="608571">
                <a:moveTo>
                  <a:pt x="0" y="0"/>
                </a:moveTo>
                <a:lnTo>
                  <a:pt x="9144000" y="0"/>
                </a:lnTo>
                <a:lnTo>
                  <a:pt x="9144000" y="608571"/>
                </a:lnTo>
                <a:lnTo>
                  <a:pt x="0" y="608571"/>
                </a:lnTo>
                <a:close/>
              </a:path>
            </a:pathLst>
          </a:custGeom>
          <a:solidFill>
            <a:srgbClr val="679C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  <a:latin typeface="Calibri"/>
              <a:ea typeface="宋体" panose="02010600030101010101" pitchFamily="2" charset="-122"/>
              <a:cs typeface="+mn-ea"/>
              <a:sym typeface="+mn-lt"/>
            </a:endParaRPr>
          </a:p>
        </p:txBody>
      </p:sp>
      <p:sp>
        <p:nvSpPr>
          <p:cNvPr id="25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960915" y="2376614"/>
            <a:ext cx="59643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3200" b="1" dirty="0">
                <a:solidFill>
                  <a:srgbClr val="4CA42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TOÁN</a:t>
            </a:r>
            <a:endParaRPr lang="zh-CN" altLang="en-US" sz="3200" b="1" dirty="0">
              <a:solidFill>
                <a:srgbClr val="4CA42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29" name="矩形 8">
            <a:extLst>
              <a:ext uri="{FF2B5EF4-FFF2-40B4-BE49-F238E27FC236}">
                <a16:creationId xmlns:a16="http://schemas.microsoft.com/office/drawing/2014/main" id="{6F1162E0-5263-4568-95A7-97DE0AA56844}"/>
              </a:ext>
            </a:extLst>
          </p:cNvPr>
          <p:cNvSpPr/>
          <p:nvPr/>
        </p:nvSpPr>
        <p:spPr>
          <a:xfrm>
            <a:off x="2096860" y="152502"/>
            <a:ext cx="79735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UBND QUẬN DƯƠNG KINH</a:t>
            </a:r>
          </a:p>
          <a:p>
            <a:pPr algn="ctr"/>
            <a:r>
              <a:rPr lang="en-US" altLang="zh-CN" b="1" dirty="0">
                <a:solidFill>
                  <a:srgbClr val="002060"/>
                </a:solidFill>
                <a:latin typeface="Times New Roman" panose="02020603050405020304" pitchFamily="18" charset="0"/>
                <a:ea typeface="Arial-Rounded" panose="020B0500000000000000" pitchFamily="34" charset="-93"/>
                <a:cs typeface="Times New Roman" panose="02020603050405020304" pitchFamily="18" charset="0"/>
                <a:sym typeface="+mn-lt"/>
              </a:rPr>
              <a:t>TRƯỜNG TIỂU HỌC ANH DŨNG</a:t>
            </a:r>
            <a:endParaRPr lang="zh-CN" altLang="en-US" b="1" dirty="0">
              <a:solidFill>
                <a:srgbClr val="002060"/>
              </a:solidFill>
              <a:latin typeface="Times New Roman" panose="02020603050405020304" pitchFamily="18" charset="0"/>
              <a:ea typeface="Arial-Rounded" panose="020B0500000000000000" pitchFamily="34" charset="-93"/>
              <a:cs typeface="Times New Roman" panose="02020603050405020304" pitchFamily="18" charset="0"/>
              <a:sym typeface="+mn-lt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78400" y="832536"/>
            <a:ext cx="246278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420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000"/>
    </mc:Choice>
    <mc:Fallback xmlns="">
      <p:transition advTm="1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decel="506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53" presetClass="entr" presetSubtype="528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92" grpId="0" animBg="1"/>
      <p:bldP spid="111" grpId="0" animBg="1"/>
      <p:bldP spid="112" grpId="0" animBg="1"/>
      <p:bldP spid="25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866900" y="65140"/>
            <a:ext cx="3022600" cy="1679991"/>
          </a:xfrm>
          <a:prstGeom prst="rect">
            <a:avLst/>
          </a:prstGeom>
        </p:spPr>
      </p:pic>
      <p:grpSp>
        <p:nvGrpSpPr>
          <p:cNvPr id="2" name="Group 7"/>
          <p:cNvGrpSpPr/>
          <p:nvPr/>
        </p:nvGrpSpPr>
        <p:grpSpPr>
          <a:xfrm>
            <a:off x="3200400" y="3581400"/>
            <a:ext cx="1047750" cy="1077218"/>
            <a:chOff x="2000250" y="3733800"/>
            <a:chExt cx="1047750" cy="1077218"/>
          </a:xfrm>
        </p:grpSpPr>
        <p:sp>
          <p:nvSpPr>
            <p:cNvPr id="4" name="TextBox 3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31</a:t>
              </a:r>
            </a:p>
            <a:p>
              <a:r>
                <a:rPr lang="en-US" sz="32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7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6" name="Group 8"/>
          <p:cNvGrpSpPr/>
          <p:nvPr/>
        </p:nvGrpSpPr>
        <p:grpSpPr>
          <a:xfrm>
            <a:off x="4953000" y="3570982"/>
            <a:ext cx="1047750" cy="1077218"/>
            <a:chOff x="2000250" y="3733800"/>
            <a:chExt cx="1047750" cy="1077218"/>
          </a:xfrm>
        </p:grpSpPr>
        <p:sp>
          <p:nvSpPr>
            <p:cNvPr id="10" name="TextBox 9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23</a:t>
              </a:r>
            </a:p>
            <a:p>
              <a:r>
                <a:rPr lang="en-US" sz="32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64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+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7" name="Group 11"/>
          <p:cNvGrpSpPr/>
          <p:nvPr/>
        </p:nvGrpSpPr>
        <p:grpSpPr>
          <a:xfrm>
            <a:off x="6781800" y="3570982"/>
            <a:ext cx="1047750" cy="1077218"/>
            <a:chOff x="2000250" y="3733800"/>
            <a:chExt cx="1047750" cy="1077218"/>
          </a:xfrm>
        </p:grpSpPr>
        <p:sp>
          <p:nvSpPr>
            <p:cNvPr id="13" name="TextBox 12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86</a:t>
              </a:r>
            </a:p>
            <a:p>
              <a:r>
                <a:rPr lang="en-US" sz="3200" u="sng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15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grpSp>
        <p:nvGrpSpPr>
          <p:cNvPr id="8" name="Group 14"/>
          <p:cNvGrpSpPr/>
          <p:nvPr/>
        </p:nvGrpSpPr>
        <p:grpSpPr>
          <a:xfrm>
            <a:off x="8686800" y="3570982"/>
            <a:ext cx="1047750" cy="1077218"/>
            <a:chOff x="2000250" y="3733800"/>
            <a:chExt cx="1047750" cy="1077218"/>
          </a:xfrm>
        </p:grpSpPr>
        <p:sp>
          <p:nvSpPr>
            <p:cNvPr id="16" name="TextBox 15"/>
            <p:cNvSpPr txBox="1"/>
            <p:nvPr/>
          </p:nvSpPr>
          <p:spPr>
            <a:xfrm>
              <a:off x="2286000" y="3733800"/>
              <a:ext cx="7620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95</a:t>
              </a:r>
            </a:p>
            <a:p>
              <a:r>
                <a:rPr lang="en-US" sz="3200" u="sng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  3</a:t>
              </a:r>
              <a:endParaRPr lang="en-US" sz="3200" u="sng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2000250" y="3962400"/>
              <a:ext cx="190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>
                  <a:latin typeface="Arial-Rounded" pitchFamily="34" charset="0"/>
                  <a:ea typeface="Arial-Rounded" pitchFamily="34" charset="0"/>
                  <a:cs typeface="Arial-Rounded" pitchFamily="34" charset="0"/>
                </a:rPr>
                <a:t>-</a:t>
              </a:r>
              <a:endPara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429000" y="45720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38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5257800" y="44958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87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108208" y="4495801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71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997288" y="4471722"/>
            <a:ext cx="68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92</a:t>
            </a:r>
            <a:endParaRPr lang="en-US" sz="3200" b="1" dirty="0">
              <a:solidFill>
                <a:srgbClr val="FF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23" name="Picture 22" descr="0069.jpg"/>
          <p:cNvPicPr>
            <a:picLocks noChangeAspect="1"/>
          </p:cNvPicPr>
          <p:nvPr/>
        </p:nvPicPr>
        <p:blipFill>
          <a:blip r:embed="rId4"/>
          <a:srcRect l="7715" t="14444" r="9281" b="77295"/>
          <a:stretch>
            <a:fillRect/>
          </a:stretch>
        </p:blipFill>
        <p:spPr>
          <a:xfrm>
            <a:off x="2590800" y="2133600"/>
            <a:ext cx="7239000" cy="144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0690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2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69.jpg"/>
          <p:cNvPicPr>
            <a:picLocks noChangeAspect="1"/>
          </p:cNvPicPr>
          <p:nvPr/>
        </p:nvPicPr>
        <p:blipFill>
          <a:blip r:embed="rId3"/>
          <a:srcRect l="7715" t="23333" r="7715" b="28889"/>
          <a:stretch>
            <a:fillRect/>
          </a:stretch>
        </p:blipFill>
        <p:spPr>
          <a:xfrm>
            <a:off x="1828800" y="914400"/>
            <a:ext cx="8382000" cy="54102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524000" y="-76199"/>
            <a:ext cx="2946400" cy="99060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4648200" y="1752600"/>
          <a:ext cx="3048000" cy="533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33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49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-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25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=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FF0000"/>
                          </a:solidFill>
                          <a:latin typeface="Arial-Rounded" pitchFamily="34" charset="0"/>
                          <a:ea typeface="Arial-Rounded" pitchFamily="34" charset="0"/>
                          <a:cs typeface="Arial-Rounded" pitchFamily="34" charset="0"/>
                        </a:rPr>
                        <a:t>24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Arial-Rounded" pitchFamily="34" charset="0"/>
                        <a:ea typeface="Arial-Rounded" pitchFamily="34" charset="0"/>
                        <a:cs typeface="Arial-Rounded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179822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600200" y="-79791"/>
            <a:ext cx="3022600" cy="1679991"/>
          </a:xfrm>
          <a:prstGeom prst="rect">
            <a:avLst/>
          </a:prstGeom>
        </p:spPr>
      </p:pic>
      <p:pic>
        <p:nvPicPr>
          <p:cNvPr id="5" name="Picture 4" descr="0069.jpg"/>
          <p:cNvPicPr>
            <a:picLocks noChangeAspect="1"/>
          </p:cNvPicPr>
          <p:nvPr/>
        </p:nvPicPr>
        <p:blipFill>
          <a:blip r:embed="rId4"/>
          <a:srcRect l="7715" t="72222" r="12413" b="7778"/>
          <a:stretch>
            <a:fillRect/>
          </a:stretch>
        </p:blipFill>
        <p:spPr>
          <a:xfrm>
            <a:off x="1905000" y="1905000"/>
            <a:ext cx="8305800" cy="4267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6629400" y="4419600"/>
            <a:ext cx="1371600" cy="7620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22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3733800"/>
            <a:ext cx="13716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00" y="3048000"/>
            <a:ext cx="1295400" cy="685800"/>
          </a:xfrm>
          <a:prstGeom prst="rect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C0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89</a:t>
            </a:r>
            <a:endParaRPr lang="en-US" sz="3600" b="1" dirty="0">
              <a:solidFill>
                <a:srgbClr val="C0000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6508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070.jpg"/>
          <p:cNvPicPr>
            <a:picLocks noChangeAspect="1"/>
          </p:cNvPicPr>
          <p:nvPr/>
        </p:nvPicPr>
        <p:blipFill>
          <a:blip r:embed="rId3"/>
          <a:srcRect l="9281" t="12222" r="9281" b="13333"/>
          <a:stretch>
            <a:fillRect/>
          </a:stretch>
        </p:blipFill>
        <p:spPr>
          <a:xfrm>
            <a:off x="2057400" y="1066800"/>
            <a:ext cx="8382000" cy="5410200"/>
          </a:xfrm>
          <a:prstGeom prst="rect">
            <a:avLst/>
          </a:prstGeom>
        </p:spPr>
      </p:pic>
      <p:pic>
        <p:nvPicPr>
          <p:cNvPr id="6" name="Hình ảnh 2">
            <a:extLst>
              <a:ext uri="{FF2B5EF4-FFF2-40B4-BE49-F238E27FC236}">
                <a16:creationId xmlns:a16="http://schemas.microsoft.com/office/drawing/2014/main" id="{AA7BA239-4C68-4410-86CE-8EC7FD42C03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71" t="42401" r="61347" b="52221"/>
          <a:stretch/>
        </p:blipFill>
        <p:spPr>
          <a:xfrm>
            <a:off x="1524000" y="0"/>
            <a:ext cx="3022600" cy="1066800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5562600" y="22860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/>
          <p:cNvSpPr/>
          <p:nvPr/>
        </p:nvSpPr>
        <p:spPr>
          <a:xfrm>
            <a:off x="6096000" y="21336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38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9753600" y="32766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19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562600" y="487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45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543800" y="35814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44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8686800" y="4876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90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362200" y="4495800"/>
            <a:ext cx="6858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64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276600" y="3352800"/>
            <a:ext cx="8382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70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9296400" y="3505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7162800" y="37338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8305800" y="5029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ectangle 27"/>
          <p:cNvSpPr/>
          <p:nvPr/>
        </p:nvSpPr>
        <p:spPr>
          <a:xfrm>
            <a:off x="4343400" y="2743200"/>
            <a:ext cx="762000" cy="381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36</a:t>
            </a:r>
            <a:endParaRPr lang="en-US" sz="32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4114801" y="35052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0800000">
            <a:off x="3124200" y="47244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5400000">
            <a:off x="5562600" y="4648200"/>
            <a:ext cx="3048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0800000">
            <a:off x="5181600" y="2971800"/>
            <a:ext cx="381000" cy="158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99074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8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Widescreen</PresentationFormat>
  <Paragraphs>41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</vt:i4>
      </vt:variant>
    </vt:vector>
  </HeadingPairs>
  <TitlesOfParts>
    <vt:vector size="14" baseType="lpstr">
      <vt:lpstr>Arial-Rounded</vt:lpstr>
      <vt:lpstr>等线</vt:lpstr>
      <vt:lpstr>宋体</vt:lpstr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2025-04-05T03:02:07Z</dcterms:created>
  <dcterms:modified xsi:type="dcterms:W3CDTF">2025-04-05T03:02:11Z</dcterms:modified>
</cp:coreProperties>
</file>