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9A259-4A9F-4ED8-A966-7CD57E568FE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62CC0-5A61-4192-86F3-2B383FE04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1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06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06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064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5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81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2F8-45D3-4CA7-AF2F-6920CA9F4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0C55-C74C-4EEF-89FD-092BE84D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8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2F8-45D3-4CA7-AF2F-6920CA9F4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0C55-C74C-4EEF-89FD-092BE84D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8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2F8-45D3-4CA7-AF2F-6920CA9F4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0C55-C74C-4EEF-89FD-092BE84D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43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3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7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9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1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28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43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30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6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2F8-45D3-4CA7-AF2F-6920CA9F4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0C55-C74C-4EEF-89FD-092BE84D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10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09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62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7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2F8-45D3-4CA7-AF2F-6920CA9F4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0C55-C74C-4EEF-89FD-092BE84D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6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2F8-45D3-4CA7-AF2F-6920CA9F4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0C55-C74C-4EEF-89FD-092BE84D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2F8-45D3-4CA7-AF2F-6920CA9F4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0C55-C74C-4EEF-89FD-092BE84D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5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2F8-45D3-4CA7-AF2F-6920CA9F4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0C55-C74C-4EEF-89FD-092BE84D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2F8-45D3-4CA7-AF2F-6920CA9F4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0C55-C74C-4EEF-89FD-092BE84D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1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2F8-45D3-4CA7-AF2F-6920CA9F4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0C55-C74C-4EEF-89FD-092BE84D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7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2F8-45D3-4CA7-AF2F-6920CA9F4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0C55-C74C-4EEF-89FD-092BE84D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02F8-45D3-4CA7-AF2F-6920CA9F4E2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0C55-C74C-4EEF-89FD-092BE84DE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6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2" y="1385293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290249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960917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426510" y="2899574"/>
            <a:ext cx="5314266" cy="12325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33: LUYỆN TẬP CHUNG (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4)</a:t>
            </a:r>
            <a:endParaRPr lang="en-US" altLang="zh-CN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122509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487869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003782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79708" y="445779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776679" y="3354983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1643" y="5658631"/>
            <a:ext cx="9156358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19067" y="641718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43088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960915" y="2376614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96860" y="152502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78400" y="832536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43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5240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13333" r="9281" b="76667"/>
          <a:stretch>
            <a:fillRect/>
          </a:stretch>
        </p:blipFill>
        <p:spPr>
          <a:xfrm>
            <a:off x="1524001" y="1905000"/>
            <a:ext cx="8974667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32766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 + 40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41910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41 +  8 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32004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99 –  9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41148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 – 62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4648" y="32766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41910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5800" y="32004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2944" y="412597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41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23333" r="10847" b="46667"/>
          <a:stretch>
            <a:fillRect/>
          </a:stretch>
        </p:blipFill>
        <p:spPr>
          <a:xfrm>
            <a:off x="1752600" y="1752600"/>
            <a:ext cx="8458200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429000" y="39624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39624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5000" y="48006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0" y="38862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4400" y="38862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4600" y="48006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53333" r="10847" b="7778"/>
          <a:stretch>
            <a:fillRect/>
          </a:stretch>
        </p:blipFill>
        <p:spPr>
          <a:xfrm>
            <a:off x="1752600" y="1732084"/>
            <a:ext cx="8610600" cy="51259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24400" y="5638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62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6149" t="6667" r="60963" b="75555"/>
          <a:stretch>
            <a:fillRect/>
          </a:stretch>
        </p:blipFill>
        <p:spPr>
          <a:xfrm>
            <a:off x="1981200" y="1524001"/>
            <a:ext cx="5257800" cy="4005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2743" y="2797792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1606" y="467891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 flipV="1">
            <a:off x="4648200" y="2705101"/>
            <a:ext cx="304800" cy="1447800"/>
          </a:xfrm>
          <a:prstGeom prst="rightBrace">
            <a:avLst>
              <a:gd name="adj1" fmla="val 8333"/>
              <a:gd name="adj2" fmla="val 51319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53200" y="3796352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04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9281" t="25556" r="7715" b="15635"/>
          <a:stretch>
            <a:fillRect/>
          </a:stretch>
        </p:blipFill>
        <p:spPr>
          <a:xfrm>
            <a:off x="2133600" y="1524000"/>
            <a:ext cx="8534400" cy="5334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53000" y="3733800"/>
          <a:ext cx="304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209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485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Widescreen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Arial-Rounded</vt:lpstr>
      <vt:lpstr>等线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2025-04-05T03:02:29Z</dcterms:created>
  <dcterms:modified xsi:type="dcterms:W3CDTF">2025-04-05T03:02:33Z</dcterms:modified>
</cp:coreProperties>
</file>