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8"/>
  </p:notesMasterIdLst>
  <p:sldIdLst>
    <p:sldId id="26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CC65-D4C0-4591-A113-66B7661FB0D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F7965-7825-495A-A78C-DA7826CFC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5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7652" name="Chỗ dành sẵn cho Số hiệu Bản chiế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0628D-4B5E-4EF0-B7DA-BC2C1F852B87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9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8676" name="Chỗ dành sẵn cho Số hiệu Bản chiế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F886F1-8064-40F6-9CFB-7430A7ED7D8F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0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7C6E-5E81-4615-8C86-EC9E12127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5E08D-2CC3-4F3C-9E5D-C7A5F89584A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2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DCD2-5C02-49E1-9D81-E1B86E22EF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A8BAB0-928D-4B94-867F-CBF6CA87278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8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31D5-D422-4B29-ADB1-3478792592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370DC-355A-4077-A344-0D713235D0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05C3-9407-49ED-9DB3-8E6AAAB95D6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B54F62-45B1-45B6-9684-EE8D54B08536}" type="slidenum">
              <a:rPr lang="zh-C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3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6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1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3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9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F748-C11B-4530-8BB6-ADC4146BE0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7DEE3-04E4-4904-B81B-E8308B77275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98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8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70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5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5519-C18B-41A5-BD39-2772D95DDC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070111-B5D4-49C6-82DF-39FBC7A16C8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0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2A80-D387-4653-8C50-D04F705E5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A8E5FC-A351-4507-BDDE-9464A9930C7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5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57C2-B83C-4837-860D-96C2AE22A6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1F0C02-C4CE-4BFF-B7D0-76B4D87A8B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3047-32E4-42B6-8000-E690F13E8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2F3094-0BBC-4050-A8DF-7EC858953B3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4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5E2C-0A18-4D7D-930F-79F9C51CF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58CCF8-B694-42FB-8F11-C4A00010B0B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90A7-9C9B-4158-BD5F-AD5BE81FAA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CDDEF-0C51-4CCB-AA50-5716A4F0528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2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1371-8F28-4BB9-BC3A-F35EFAB381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0EDDC5-9BBF-4C7F-890E-48251EF380E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7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A4DAE-BCA8-436C-8553-85340C4852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B3B6B7-B76F-48C0-AFEF-D5BC53F85AE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3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686050"/>
            <a:ext cx="11982734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29" y="4330113"/>
            <a:ext cx="12686829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310186" y="2261372"/>
            <a:ext cx="8786696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34: XEM GIỜ ĐÚNG TRÊN ĐỒNG HỒ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9347324" y="272289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43129" y="444797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51702" y="3477644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52576" y="4452939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374699" y="3218978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8631"/>
            <a:ext cx="12191999" cy="118485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1" y="1098606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0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5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15414" r="12413" b="63026"/>
          <a:stretch>
            <a:fillRect/>
          </a:stretch>
        </p:blipFill>
        <p:spPr bwMode="auto">
          <a:xfrm>
            <a:off x="2693988" y="1939925"/>
            <a:ext cx="6972300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1" y="5749925"/>
            <a:ext cx="6126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a) Bạn nào cầm đồng hồ chỉ 7 giờ?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5600" y="5749925"/>
            <a:ext cx="6999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b) Đồng hồ ở vị trí cao nhất chỉ mấy giờ?</a:t>
            </a:r>
          </a:p>
        </p:txBody>
      </p:sp>
      <p:pic>
        <p:nvPicPr>
          <p:cNvPr id="1434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12823" r="86266" b="84586"/>
          <a:stretch>
            <a:fillRect/>
          </a:stretch>
        </p:blipFill>
        <p:spPr bwMode="auto">
          <a:xfrm>
            <a:off x="1981200" y="1455738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2667001" y="1355725"/>
            <a:ext cx="432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Quan sát tranh rồi trả lời.</a:t>
            </a:r>
          </a:p>
        </p:txBody>
      </p:sp>
      <p:pic>
        <p:nvPicPr>
          <p:cNvPr id="14343" name="Hình ảnh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1984"/>
          <a:stretch>
            <a:fillRect/>
          </a:stretch>
        </p:blipFill>
        <p:spPr bwMode="auto">
          <a:xfrm>
            <a:off x="1604963" y="144463"/>
            <a:ext cx="2178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4800" y="4808539"/>
            <a:ext cx="1252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9 giờ</a:t>
            </a:r>
          </a:p>
        </p:txBody>
      </p:sp>
      <p:sp>
        <p:nvSpPr>
          <p:cNvPr id="10" name="Hình Bầu dục 7">
            <a:extLst/>
          </p:cNvPr>
          <p:cNvSpPr/>
          <p:nvPr/>
        </p:nvSpPr>
        <p:spPr>
          <a:xfrm>
            <a:off x="7696200" y="2590800"/>
            <a:ext cx="1828800" cy="25717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C0504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262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48508" r="7214" b="8360"/>
          <a:stretch>
            <a:fillRect/>
          </a:stretch>
        </p:blipFill>
        <p:spPr bwMode="auto">
          <a:xfrm>
            <a:off x="3028950" y="1841501"/>
            <a:ext cx="65532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3124201" y="1150938"/>
            <a:ext cx="5567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Mỗi con vật đi ngủ lúc mấy giờ?</a:t>
            </a:r>
          </a:p>
        </p:txBody>
      </p:sp>
      <p:pic>
        <p:nvPicPr>
          <p:cNvPr id="1536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44862" r="85439" b="52399"/>
          <a:stretch>
            <a:fillRect/>
          </a:stretch>
        </p:blipFill>
        <p:spPr bwMode="auto">
          <a:xfrm>
            <a:off x="2424114" y="1258889"/>
            <a:ext cx="6048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Hình ảnh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6" b="51984"/>
          <a:stretch>
            <a:fillRect/>
          </a:stretch>
        </p:blipFill>
        <p:spPr bwMode="auto">
          <a:xfrm>
            <a:off x="1538288" y="22225"/>
            <a:ext cx="2178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267200" y="4038600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10 giờ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239001" y="4038600"/>
            <a:ext cx="103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9 giờ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267201" y="6273800"/>
            <a:ext cx="103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6 giờ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332663" y="6300788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12 giờ</a:t>
            </a:r>
          </a:p>
        </p:txBody>
      </p:sp>
    </p:spTree>
    <p:extLst>
      <p:ext uri="{BB962C8B-B14F-4D97-AF65-F5344CB8AC3E}">
        <p14:creationId xmlns:p14="http://schemas.microsoft.com/office/powerpoint/2010/main" val="26988316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5215" r="58777" b="86504"/>
          <a:stretch>
            <a:fillRect/>
          </a:stretch>
        </p:blipFill>
        <p:spPr bwMode="auto">
          <a:xfrm>
            <a:off x="1524001" y="0"/>
            <a:ext cx="17891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931864"/>
            <a:ext cx="48260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912939"/>
            <a:ext cx="42164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144463"/>
            <a:ext cx="919797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eech Bubble: Oval 6">
            <a:extLst/>
          </p:cNvPr>
          <p:cNvSpPr/>
          <p:nvPr/>
        </p:nvSpPr>
        <p:spPr>
          <a:xfrm>
            <a:off x="4029076" y="2384425"/>
            <a:ext cx="1387475" cy="711200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10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giờ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Speech Bubble: Oval 10">
            <a:extLst/>
          </p:cNvPr>
          <p:cNvSpPr/>
          <p:nvPr/>
        </p:nvSpPr>
        <p:spPr>
          <a:xfrm>
            <a:off x="7123114" y="490539"/>
            <a:ext cx="1146175" cy="712787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5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giờ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peech Bubble: Oval 11">
            <a:extLst/>
          </p:cNvPr>
          <p:cNvSpPr/>
          <p:nvPr/>
        </p:nvSpPr>
        <p:spPr>
          <a:xfrm>
            <a:off x="9483726" y="3089276"/>
            <a:ext cx="1146175" cy="588963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4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giờ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Speech Bubble: Oval 12">
            <a:extLst/>
          </p:cNvPr>
          <p:cNvSpPr/>
          <p:nvPr/>
        </p:nvSpPr>
        <p:spPr>
          <a:xfrm>
            <a:off x="9385301" y="771525"/>
            <a:ext cx="1146175" cy="534988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giờ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peech Bubble: Oval 13">
            <a:extLst/>
          </p:cNvPr>
          <p:cNvSpPr/>
          <p:nvPr/>
        </p:nvSpPr>
        <p:spPr>
          <a:xfrm>
            <a:off x="5332414" y="68263"/>
            <a:ext cx="1387475" cy="711200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11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giờ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Speech Bubble: Oval 17">
            <a:extLst/>
          </p:cNvPr>
          <p:cNvSpPr/>
          <p:nvPr/>
        </p:nvSpPr>
        <p:spPr>
          <a:xfrm>
            <a:off x="7137401" y="490539"/>
            <a:ext cx="1146175" cy="71278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5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giờ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" name="Speech Bubble: Oval 18">
            <a:extLst/>
          </p:cNvPr>
          <p:cNvSpPr/>
          <p:nvPr/>
        </p:nvSpPr>
        <p:spPr>
          <a:xfrm>
            <a:off x="9367839" y="779463"/>
            <a:ext cx="1146175" cy="6477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3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giờ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Speech Bubble: Oval 19">
            <a:extLst/>
          </p:cNvPr>
          <p:cNvSpPr/>
          <p:nvPr/>
        </p:nvSpPr>
        <p:spPr>
          <a:xfrm>
            <a:off x="9486901" y="3106738"/>
            <a:ext cx="1146175" cy="6477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4 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giờ</a:t>
            </a:r>
            <a:endParaRPr lang="en-US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67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SimSun</vt:lpstr>
      <vt:lpstr>Arial</vt:lpstr>
      <vt:lpstr>Arial-Rounded</vt:lpstr>
      <vt:lpstr>Calibri</vt:lpstr>
      <vt:lpstr>Calibri Light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2025-04-05T03:06:31Z</dcterms:created>
  <dcterms:modified xsi:type="dcterms:W3CDTF">2025-04-05T03:06:39Z</dcterms:modified>
</cp:coreProperties>
</file>