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821" r:id="rId2"/>
    <p:sldMasterId id="2147483834" r:id="rId3"/>
  </p:sldMasterIdLst>
  <p:notesMasterIdLst>
    <p:notesMasterId r:id="rId16"/>
  </p:notesMasterIdLst>
  <p:sldIdLst>
    <p:sldId id="337" r:id="rId4"/>
    <p:sldId id="316" r:id="rId5"/>
    <p:sldId id="290" r:id="rId6"/>
    <p:sldId id="289" r:id="rId7"/>
    <p:sldId id="280" r:id="rId8"/>
    <p:sldId id="331" r:id="rId9"/>
    <p:sldId id="323" r:id="rId10"/>
    <p:sldId id="330" r:id="rId11"/>
    <p:sldId id="334" r:id="rId12"/>
    <p:sldId id="332" r:id="rId13"/>
    <p:sldId id="335" r:id="rId14"/>
    <p:sldId id="336" r:id="rId15"/>
  </p:sldIdLst>
  <p:sldSz cx="9144000" cy="5143500" type="screen16x9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1" autoAdjust="0"/>
    <p:restoredTop sz="94660"/>
  </p:normalViewPr>
  <p:slideViewPr>
    <p:cSldViewPr>
      <p:cViewPr varScale="1">
        <p:scale>
          <a:sx n="88" d="100"/>
          <a:sy n="88" d="100"/>
        </p:scale>
        <p:origin x="69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617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033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785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316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07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75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224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67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40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74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20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9035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678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5068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042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070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601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41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15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552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730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044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8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39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72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72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52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19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430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04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42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84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28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47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5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25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425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6175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61"/>
          <p:cNvSpPr/>
          <p:nvPr userDrawn="1"/>
        </p:nvSpPr>
        <p:spPr>
          <a:xfrm>
            <a:off x="481096" y="195486"/>
            <a:ext cx="2749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3415"/>
            <a:ext cx="1081981" cy="10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6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649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58" r:id="rId20"/>
    <p:sldLayoutId id="2147483659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2180B14-EEBF-4E11-BA20-5111AC80B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E4C2F0-BAD7-48B6-B1FA-F6584B995D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1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29" y="1038970"/>
            <a:ext cx="1497175" cy="501469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990552" y="1994308"/>
            <a:ext cx="6857999" cy="2253179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13" y="3416967"/>
            <a:ext cx="7210169" cy="113102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2220688" y="1650539"/>
            <a:ext cx="4690258" cy="2626443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503260" y="1560727"/>
            <a:ext cx="8137478" cy="92443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 defTabSz="685800"/>
            <a:r>
              <a:rPr lang="en-US" altLang="zh-CN" sz="27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7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35: CÁC NGÀY TRONG TUẦN (</a:t>
            </a:r>
            <a:r>
              <a:rPr lang="en-US" altLang="zh-CN" sz="27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27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)</a:t>
            </a:r>
            <a:endParaRPr lang="en-US" altLang="zh-CN" sz="27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091882" y="624402"/>
            <a:ext cx="1909120" cy="1847844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13899" y="3401511"/>
            <a:ext cx="1547684" cy="911711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-79950" y="2702617"/>
            <a:ext cx="1423261" cy="151169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517697" y="3605411"/>
            <a:ext cx="1566219" cy="91171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933585" y="2731523"/>
            <a:ext cx="1224314" cy="1899692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13899" y="4243974"/>
            <a:ext cx="9157899" cy="38599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1" y="4812887"/>
            <a:ext cx="9143999" cy="320080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1" y="4607317"/>
            <a:ext cx="9143999" cy="25852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220688" y="1053030"/>
            <a:ext cx="4473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altLang="zh-CN" sz="2400" b="1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TOÁN</a:t>
            </a:r>
            <a:endParaRPr lang="zh-CN" altLang="en-US" sz="2400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37522" y="111409"/>
            <a:ext cx="5980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685800"/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604065" y="745445"/>
            <a:ext cx="18470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3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944" r="48750" b="10202"/>
          <a:stretch/>
        </p:blipFill>
        <p:spPr>
          <a:xfrm>
            <a:off x="1" y="2067694"/>
            <a:ext cx="4440232" cy="2898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4644008" y="2067695"/>
            <a:ext cx="4499992" cy="2898750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6444208" y="1582537"/>
            <a:ext cx="1008112" cy="684968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689842" y="1582537"/>
            <a:ext cx="1060550" cy="806873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0663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506" r="48750" b="10202"/>
          <a:stretch/>
        </p:blipFill>
        <p:spPr>
          <a:xfrm>
            <a:off x="0" y="1663248"/>
            <a:ext cx="9143999" cy="33031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6974" y="2025663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9302" y="1995686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84145" y="2046261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7620210" y="1015806"/>
            <a:ext cx="1506897" cy="1085724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0" y="1829493"/>
            <a:ext cx="9144000" cy="3136952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7812360" y="1010294"/>
            <a:ext cx="1331640" cy="985392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648603" y="2097369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2998" y="2080833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69622" y="2100959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692"/>
            <a:ext cx="3507274" cy="29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4067944" y="954686"/>
            <a:ext cx="4896544" cy="1983162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loud Callout 116"/>
          <p:cNvSpPr/>
          <p:nvPr/>
        </p:nvSpPr>
        <p:spPr>
          <a:xfrm>
            <a:off x="4220344" y="1107086"/>
            <a:ext cx="4896544" cy="1983162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"/>
          <p:cNvSpPr txBox="1">
            <a:spLocks noChangeArrowheads="1"/>
          </p:cNvSpPr>
          <p:nvPr/>
        </p:nvSpPr>
        <p:spPr bwMode="auto">
          <a:xfrm>
            <a:off x="2074580" y="82543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/>
        </p:blipFill>
        <p:spPr>
          <a:xfrm>
            <a:off x="107504" y="601886"/>
            <a:ext cx="2843809" cy="1625034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/>
        </p:blipFill>
        <p:spPr>
          <a:xfrm>
            <a:off x="107505" y="2150346"/>
            <a:ext cx="2843808" cy="1470935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/>
        </p:blipFill>
        <p:spPr>
          <a:xfrm>
            <a:off x="134805" y="3621281"/>
            <a:ext cx="2816507" cy="1456814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/>
        </p:blipFill>
        <p:spPr>
          <a:xfrm>
            <a:off x="2951313" y="601886"/>
            <a:ext cx="2993688" cy="1548459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/>
        </p:blipFill>
        <p:spPr>
          <a:xfrm>
            <a:off x="2951313" y="2139702"/>
            <a:ext cx="2993689" cy="1548460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/>
        </p:blipFill>
        <p:spPr>
          <a:xfrm>
            <a:off x="6047657" y="601885"/>
            <a:ext cx="3096344" cy="1548459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/>
        </p:blipFill>
        <p:spPr>
          <a:xfrm>
            <a:off x="6047657" y="2150344"/>
            <a:ext cx="3146656" cy="1569092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3059325" y="3728530"/>
            <a:ext cx="5976663" cy="1309196"/>
          </a:xfrm>
          <a:prstGeom prst="wedgeEllipseCallout">
            <a:avLst>
              <a:gd name="adj1" fmla="val -54697"/>
              <a:gd name="adj2" fmla="val -1815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6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7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8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9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11065"/>
              <a:gd name="adj2" fmla="val -62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0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34267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1" name="文本框 8"/>
          <p:cNvSpPr txBox="1"/>
          <p:nvPr/>
        </p:nvSpPr>
        <p:spPr>
          <a:xfrm>
            <a:off x="3053967" y="3719226"/>
            <a:ext cx="5976663" cy="1309196"/>
          </a:xfrm>
          <a:prstGeom prst="wedgeEllipseCallout">
            <a:avLst>
              <a:gd name="adj1" fmla="val 37478"/>
              <a:gd name="adj2" fmla="val -677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2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35496" y="1279953"/>
            <a:ext cx="2055242" cy="3338037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31" name="组合 30"/>
          <p:cNvGrpSpPr/>
          <p:nvPr/>
        </p:nvGrpSpPr>
        <p:grpSpPr>
          <a:xfrm>
            <a:off x="397747" y="1279952"/>
            <a:ext cx="7540494" cy="1669625"/>
            <a:chOff x="1218941" y="1015336"/>
            <a:chExt cx="7540494" cy="804410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422731" y="1123459"/>
              <a:ext cx="6336704" cy="588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6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6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6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26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6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7 </a:t>
              </a:r>
              <a:r>
                <a:rPr lang="en-US" altLang="zh-CN" sz="26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6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6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6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6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6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6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2600" b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thứ tư, thứ </a:t>
              </a:r>
              <a:r>
                <a:rPr lang="en-US" altLang="zh-CN" sz="26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26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6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6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sáu</a:t>
              </a:r>
              <a:r>
                <a:rPr lang="en-US" altLang="zh-CN" sz="26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6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6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bảy</a:t>
              </a:r>
              <a:r>
                <a:rPr lang="en-US" altLang="zh-CN" sz="26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6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6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endParaRPr lang="zh-CN" altLang="en-US" sz="2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7746" y="3089997"/>
            <a:ext cx="7486622" cy="1527992"/>
            <a:chOff x="1218940" y="1942273"/>
            <a:chExt cx="6765572" cy="804410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1942273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729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394014" y="1139778"/>
            <a:ext cx="1514" cy="1514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1563247"/>
            <a:ext cx="29845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2009" y="771550"/>
            <a:ext cx="8964487" cy="2338443"/>
            <a:chOff x="1091949" y="975489"/>
            <a:chExt cx="6865938" cy="1641473"/>
          </a:xfrm>
        </p:grpSpPr>
        <p:sp>
          <p:nvSpPr>
            <p:cNvPr id="41" name="AutoShape 105"/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grpSp>
          <p:nvGrpSpPr>
            <p:cNvPr id="43" name="Group 27"/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/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7" name="Freeform 5"/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8" name="Freeform 5"/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1945218" y="3172360"/>
            <a:ext cx="543583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nay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945218" y="4330010"/>
            <a:ext cx="620292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945218" y="3751185"/>
            <a:ext cx="602471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/>
          <p:cNvSpPr/>
          <p:nvPr/>
        </p:nvSpPr>
        <p:spPr>
          <a:xfrm>
            <a:off x="5513769" y="1635645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2915816" y="1635646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315633" y="1635647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9" grpId="0"/>
      <p:bldP spid="20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>
            <a:off x="7017296" y="3507394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251520" y="4110590"/>
            <a:ext cx="6765776" cy="561692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84654" y="3914858"/>
            <a:ext cx="6765776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" name="Rounded Rectangle 72"/>
          <p:cNvSpPr/>
          <p:nvPr/>
        </p:nvSpPr>
        <p:spPr>
          <a:xfrm>
            <a:off x="6911751" y="4024253"/>
            <a:ext cx="2232249" cy="966785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16780" y="3944420"/>
            <a:ext cx="6755474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106660" y="1344852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7016269" y="4038405"/>
            <a:ext cx="2092176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8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187624" y="4018546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51559" r="9209" b="39092"/>
          <a:stretch/>
        </p:blipFill>
        <p:spPr>
          <a:xfrm>
            <a:off x="-1" y="1369489"/>
            <a:ext cx="9108445" cy="2570413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3199793" y="4018546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5220072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7240351" y="4008337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3179395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7092280" y="3995637"/>
            <a:ext cx="2039020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482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390</Words>
  <Application>Microsoft Office PowerPoint</Application>
  <PresentationFormat>On-screen Show (16:9)</PresentationFormat>
  <Paragraphs>86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Arial-Rounded</vt:lpstr>
      <vt:lpstr>等线</vt:lpstr>
      <vt:lpstr>맑은 고딕</vt:lpstr>
      <vt:lpstr>微软雅黑</vt:lpstr>
      <vt:lpstr>宋体</vt:lpstr>
      <vt:lpstr>Arial</vt:lpstr>
      <vt:lpstr>Calibri</vt:lpstr>
      <vt:lpstr>Calibri Light</vt:lpstr>
      <vt:lpstr>Times</vt:lpstr>
      <vt:lpstr>Times New Roman</vt:lpstr>
      <vt:lpstr>自定义设计方案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Windows User</cp:lastModifiedBy>
  <cp:revision>47</cp:revision>
  <dcterms:created xsi:type="dcterms:W3CDTF">2015-04-15T03:07:00Z</dcterms:created>
  <dcterms:modified xsi:type="dcterms:W3CDTF">2025-04-05T03:09:46Z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