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4"/>
  </p:notesMasterIdLst>
  <p:sldIdLst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2098C-B57E-426C-8DD4-1738B0E2F6B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9A8DF-6721-4CBB-BAF7-2A5C5E27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999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871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433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64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1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31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219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84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47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745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6812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7694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5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0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9391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86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2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922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68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73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76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09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5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900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51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71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843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06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1010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7327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545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807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2902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9850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点击添加相关文字标题</a:t>
            </a:r>
            <a:endParaRPr kumimoji="0" lang="zh-CN" alt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9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34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72" y="1385293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320736" y="2659077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17" y="4555955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960917" y="2200718"/>
            <a:ext cx="6253677" cy="35019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671014" y="2080969"/>
            <a:ext cx="10849970" cy="123257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35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CÁC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NGÀY TRONG TUẦN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(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122509" y="8325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8532" y="453534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-106600" y="3603490"/>
            <a:ext cx="1897681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10023596" y="4807214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0578114" y="3642030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18532" y="5658631"/>
            <a:ext cx="12210532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0" y="6417182"/>
            <a:ext cx="12191999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0" y="6143088"/>
            <a:ext cx="12191999" cy="34470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60917" y="1404040"/>
            <a:ext cx="596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TOÁN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050029" y="148545"/>
            <a:ext cx="7973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805420" y="993926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3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362232" y="115809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733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292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8"/>
          <p:cNvSpPr txBox="1"/>
          <p:nvPr/>
        </p:nvSpPr>
        <p:spPr>
          <a:xfrm>
            <a:off x="382489" y="114344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8353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980138" y="5849123"/>
            <a:ext cx="4840564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Pentagon 158"/>
          <p:cNvSpPr/>
          <p:nvPr/>
        </p:nvSpPr>
        <p:spPr>
          <a:xfrm>
            <a:off x="980137" y="5205319"/>
            <a:ext cx="4771851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Pentagon 156"/>
          <p:cNvSpPr/>
          <p:nvPr/>
        </p:nvSpPr>
        <p:spPr>
          <a:xfrm>
            <a:off x="980138" y="4566485"/>
            <a:ext cx="4765009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980139" y="389441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ẵng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996299" y="3222335"/>
            <a:ext cx="474884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980139" y="2539087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260649"/>
            <a:ext cx="6110092" cy="6199783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292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614353" y="1"/>
            <a:ext cx="5464103" cy="68579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4968" y="2109820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428299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100373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4741653" y="3877661"/>
            <a:ext cx="625361" cy="607456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292">
              <a:defRPr/>
            </a:pPr>
            <a:r>
              <a: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sz="4267" kern="0" dirty="0">
              <a:solidFill>
                <a:prstClr val="black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236196" y="824332"/>
            <a:ext cx="5969449" cy="1077217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/>
              <a:r>
                <a:rPr lang="en-US" altLang="zh-CN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6899324" y="663696"/>
            <a:ext cx="4929733" cy="5755181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23926" y="4773149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426159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106081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4744376" y="5893885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292">
              <a:defRPr/>
            </a:pPr>
            <a:r>
              <a: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980139" y="189283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4681901" y="1876081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292">
              <a:defRPr/>
            </a:pPr>
            <a:r>
              <a: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n-US" sz="4267" kern="0" dirty="0">
              <a:solidFill>
                <a:prstClr val="black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4710284" y="2533512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292">
              <a:defRPr/>
            </a:pPr>
            <a:r>
              <a: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4267" kern="0" dirty="0">
              <a:solidFill>
                <a:prstClr val="black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4710282" y="3205587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292">
              <a:defRPr/>
            </a:pPr>
            <a:r>
              <a: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sz="4267" kern="0" dirty="0">
              <a:solidFill>
                <a:prstClr val="black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4759150" y="4549736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292">
              <a:defRPr/>
            </a:pPr>
            <a:r>
              <a: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4744377" y="5221811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292">
              <a:defRPr/>
            </a:pPr>
            <a:r>
              <a: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259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1219170"/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prstClr val="white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56424" y="1253438"/>
            <a:ext cx="8521701" cy="156966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8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457189">
              <a:defRPr/>
            </a:pPr>
            <a:r>
              <a:rPr lang="en-US" sz="48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文本框 8"/>
          <p:cNvSpPr txBox="1"/>
          <p:nvPr/>
        </p:nvSpPr>
        <p:spPr>
          <a:xfrm>
            <a:off x="2756425" y="3143813"/>
            <a:ext cx="9025007" cy="23901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/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6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086456" y="4062777"/>
            <a:ext cx="1536171" cy="13684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586025" y="1014478"/>
            <a:ext cx="1536171" cy="13684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525193" y="763977"/>
            <a:ext cx="1536171" cy="1368449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725" y="1558837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1219170"/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prstClr val="white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434340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820664" y="1979041"/>
            <a:ext cx="9243629" cy="4716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945160" y="1611991"/>
            <a:ext cx="2693781" cy="1077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123717" y="3224355"/>
            <a:ext cx="2700475" cy="108018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4463819" y="4671223"/>
            <a:ext cx="2890292" cy="1238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7549463" y="3960763"/>
            <a:ext cx="3286384" cy="10485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7920203" y="5443404"/>
            <a:ext cx="2644845" cy="1057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1209131" y="2018606"/>
            <a:ext cx="1536171" cy="13684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77531" y="1796819"/>
            <a:ext cx="1829039" cy="5763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985296" y="3469297"/>
            <a:ext cx="2738705" cy="109548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415330" y="3717033"/>
            <a:ext cx="1829039" cy="5645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6004987" y="1956743"/>
            <a:ext cx="2874984" cy="114999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505134" y="2276872"/>
            <a:ext cx="1829039" cy="507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446047" y="3525011"/>
            <a:ext cx="2100087" cy="47337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60010" y="4965171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79267" y="4254376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92582" y="5712984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8591075" y="2817557"/>
            <a:ext cx="1536171" cy="136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368131" y="5829267"/>
            <a:ext cx="11455736" cy="66678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733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03712" y="2468893"/>
            <a:ext cx="1920213" cy="10474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503712" y="3790391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503712" y="4851752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5829268"/>
            <a:ext cx="12192000" cy="58477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95467" y="1680189"/>
            <a:ext cx="1920213" cy="788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711956" y="1723266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021288" y="1681759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2548085" y="2769357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6868565" y="5040881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11177897" y="4110985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9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292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418693" y="945792"/>
            <a:ext cx="5969451" cy="1815690"/>
            <a:chOff x="4064001" y="1230382"/>
            <a:chExt cx="2771843" cy="127380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80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357740" y="2644517"/>
            <a:ext cx="4303731" cy="2496979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" y="1291389"/>
            <a:ext cx="5424965" cy="388864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/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292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8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292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9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3336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292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292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4267" kern="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292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292">
                <a:defRPr/>
              </a:pPr>
              <a:r>
                <a:rPr lang="en-US" sz="4267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3733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490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Widescreen</PresentationFormat>
  <Paragraphs>104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 Unicode MS</vt:lpstr>
      <vt:lpstr>Arial-Rounded</vt:lpstr>
      <vt:lpstr>等线</vt:lpstr>
      <vt:lpstr>맑은 고딕</vt:lpstr>
      <vt:lpstr>微软雅黑</vt:lpstr>
      <vt:lpstr>Roboto</vt:lpstr>
      <vt:lpstr>宋体</vt:lpstr>
      <vt:lpstr>Arial</vt:lpstr>
      <vt:lpstr>Calibri</vt:lpstr>
      <vt:lpstr>Calibri Light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2025-04-05T03:09:16Z</dcterms:created>
  <dcterms:modified xsi:type="dcterms:W3CDTF">2025-04-05T03:09:27Z</dcterms:modified>
</cp:coreProperties>
</file>