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4"/>
  </p:notesMasterIdLst>
  <p:sldIdLst>
    <p:sldId id="256" r:id="rId5"/>
    <p:sldId id="275" r:id="rId6"/>
    <p:sldId id="289" r:id="rId7"/>
    <p:sldId id="276" r:id="rId8"/>
    <p:sldId id="277" r:id="rId9"/>
    <p:sldId id="288" r:id="rId10"/>
    <p:sldId id="278" r:id="rId11"/>
    <p:sldId id="279" r:id="rId12"/>
    <p:sldId id="293" r:id="rId13"/>
    <p:sldId id="294" r:id="rId14"/>
    <p:sldId id="281" r:id="rId15"/>
    <p:sldId id="282" r:id="rId16"/>
    <p:sldId id="283" r:id="rId17"/>
    <p:sldId id="284" r:id="rId18"/>
    <p:sldId id="295" r:id="rId19"/>
    <p:sldId id="285" r:id="rId20"/>
    <p:sldId id="286" r:id="rId21"/>
    <p:sldId id="287" r:id="rId22"/>
    <p:sldId id="292" r:id="rId23"/>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
      <p:font typeface="HL Hoctro" panose="020B0604020202020204" charset="0"/>
      <p:regular r:id="rId29"/>
    </p:embeddedFont>
    <p:embeddedFont>
      <p:font typeface="DFPOP1-W9" panose="02010609010101010101" pitchFamily="1" charset="-128"/>
      <p:regular r:id="rId30"/>
    </p:embeddedFont>
    <p:embeddedFont>
      <p:font typeface="Arial-Rounded" panose="020B0500000000000000" charset="0"/>
      <p:regular r:id="rId31"/>
    </p:embeddedFont>
    <p:embeddedFont>
      <p:font typeface="宋体" panose="02010600030101010101" pitchFamily="2" charset="-122"/>
      <p:regular r:id="rId32"/>
    </p:embeddedFont>
  </p:embeddedFontLst>
  <p:custDataLst>
    <p:tags r:id="rId33"/>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Phần Mặc định" id="{89293C27-06D2-442F-A694-0966E65ACEDD}">
          <p14:sldIdLst>
            <p14:sldId id="256"/>
            <p14:sldId id="275"/>
            <p14:sldId id="289"/>
            <p14:sldId id="276"/>
            <p14:sldId id="277"/>
            <p14:sldId id="288"/>
            <p14:sldId id="278"/>
            <p14:sldId id="279"/>
            <p14:sldId id="293"/>
            <p14:sldId id="294"/>
            <p14:sldId id="281"/>
            <p14:sldId id="282"/>
            <p14:sldId id="283"/>
            <p14:sldId id="284"/>
            <p14:sldId id="295"/>
            <p14:sldId id="285"/>
            <p14:sldId id="286"/>
            <p14:sldId id="287"/>
            <p14:sldId id="29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7500"/>
    <a:srgbClr val="FF3300"/>
    <a:srgbClr val="FF6600"/>
    <a:srgbClr val="3C1A56"/>
    <a:srgbClr val="EF2A19"/>
    <a:srgbClr val="4CA420"/>
    <a:srgbClr val="F14420"/>
    <a:srgbClr val="679C31"/>
    <a:srgbClr val="920000"/>
    <a:srgbClr val="F566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ADC2EE-9B3C-458B-A42D-C4ACB5BF02CE}" v="893" dt="2020-08-13T12:42:42.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364" autoAdjust="0"/>
  </p:normalViewPr>
  <p:slideViewPr>
    <p:cSldViewPr snapToGrid="0">
      <p:cViewPr varScale="1">
        <p:scale>
          <a:sx n="88" d="100"/>
          <a:sy n="88" d="100"/>
        </p:scale>
        <p:origin x="858" y="8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presProps" Target="presProps.xml"/><Relationship Id="rId50"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theme" Target="theme/theme1.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am Thi Minh Phuong" userId="59a886c1-9eb9-4e41-a264-fe10a6ee0c2c" providerId="ADAL" clId="{70ADC2EE-9B3C-458B-A42D-C4ACB5BF02CE}"/>
    <pc:docChg chg="undo custSel addSld delSld modSld sldOrd modSection">
      <pc:chgData name="Pham Thi Minh Phuong" userId="59a886c1-9eb9-4e41-a264-fe10a6ee0c2c" providerId="ADAL" clId="{70ADC2EE-9B3C-458B-A42D-C4ACB5BF02CE}" dt="2020-08-13T12:43:09.445" v="1275" actId="47"/>
      <pc:docMkLst>
        <pc:docMk/>
      </pc:docMkLst>
      <pc:sldChg chg="del">
        <pc:chgData name="Pham Thi Minh Phuong" userId="59a886c1-9eb9-4e41-a264-fe10a6ee0c2c" providerId="ADAL" clId="{70ADC2EE-9B3C-458B-A42D-C4ACB5BF02CE}" dt="2020-08-13T12:43:09.445" v="1275" actId="47"/>
        <pc:sldMkLst>
          <pc:docMk/>
          <pc:sldMk cId="0" sldId="265"/>
        </pc:sldMkLst>
      </pc:sldChg>
      <pc:sldChg chg="ord">
        <pc:chgData name="Pham Thi Minh Phuong" userId="59a886c1-9eb9-4e41-a264-fe10a6ee0c2c" providerId="ADAL" clId="{70ADC2EE-9B3C-458B-A42D-C4ACB5BF02CE}" dt="2020-08-13T12:22:30.495" v="697"/>
        <pc:sldMkLst>
          <pc:docMk/>
          <pc:sldMk cId="2825134617" sldId="270"/>
        </pc:sldMkLst>
      </pc:sldChg>
      <pc:sldChg chg="addSp delSp modSp add mod delAnim modAnim">
        <pc:chgData name="Pham Thi Minh Phuong" userId="59a886c1-9eb9-4e41-a264-fe10a6ee0c2c" providerId="ADAL" clId="{70ADC2EE-9B3C-458B-A42D-C4ACB5BF02CE}" dt="2020-08-13T12:02:50.467" v="47"/>
        <pc:sldMkLst>
          <pc:docMk/>
          <pc:sldMk cId="2645575311" sldId="280"/>
        </pc:sldMkLst>
        <pc:spChg chg="mod">
          <ac:chgData name="Pham Thi Minh Phuong" userId="59a886c1-9eb9-4e41-a264-fe10a6ee0c2c" providerId="ADAL" clId="{70ADC2EE-9B3C-458B-A42D-C4ACB5BF02CE}" dt="2020-08-13T11:43:31.795" v="30" actId="1076"/>
          <ac:spMkLst>
            <pc:docMk/>
            <pc:sldMk cId="2645575311" sldId="280"/>
            <ac:spMk id="4" creationId="{DAECB3AA-DE44-4B2E-8E42-EC1E254E3EC5}"/>
          </ac:spMkLst>
        </pc:spChg>
        <pc:spChg chg="del mod">
          <ac:chgData name="Pham Thi Minh Phuong" userId="59a886c1-9eb9-4e41-a264-fe10a6ee0c2c" providerId="ADAL" clId="{70ADC2EE-9B3C-458B-A42D-C4ACB5BF02CE}" dt="2020-08-13T11:42:41.313" v="5" actId="478"/>
          <ac:spMkLst>
            <pc:docMk/>
            <pc:sldMk cId="2645575311" sldId="280"/>
            <ac:spMk id="5" creationId="{D97AFF8F-506F-4519-A1B5-52D97C6C130F}"/>
          </ac:spMkLst>
        </pc:spChg>
        <pc:spChg chg="del mod">
          <ac:chgData name="Pham Thi Minh Phuong" userId="59a886c1-9eb9-4e41-a264-fe10a6ee0c2c" providerId="ADAL" clId="{70ADC2EE-9B3C-458B-A42D-C4ACB5BF02CE}" dt="2020-08-13T11:42:37.781" v="3" actId="478"/>
          <ac:spMkLst>
            <pc:docMk/>
            <pc:sldMk cId="2645575311" sldId="280"/>
            <ac:spMk id="6" creationId="{BEF69370-038A-4CCC-B259-2DF7CD5468DF}"/>
          </ac:spMkLst>
        </pc:spChg>
        <pc:picChg chg="del">
          <ac:chgData name="Pham Thi Minh Phuong" userId="59a886c1-9eb9-4e41-a264-fe10a6ee0c2c" providerId="ADAL" clId="{70ADC2EE-9B3C-458B-A42D-C4ACB5BF02CE}" dt="2020-08-13T11:42:34.624" v="1" actId="478"/>
          <ac:picMkLst>
            <pc:docMk/>
            <pc:sldMk cId="2645575311" sldId="280"/>
            <ac:picMk id="3" creationId="{27C78D3E-DE5B-4098-A02B-EF0192F8D4A2}"/>
          </ac:picMkLst>
        </pc:picChg>
        <pc:picChg chg="add mod modCrop">
          <ac:chgData name="Pham Thi Minh Phuong" userId="59a886c1-9eb9-4e41-a264-fe10a6ee0c2c" providerId="ADAL" clId="{70ADC2EE-9B3C-458B-A42D-C4ACB5BF02CE}" dt="2020-08-13T11:49:54.897" v="34" actId="1076"/>
          <ac:picMkLst>
            <pc:docMk/>
            <pc:sldMk cId="2645575311" sldId="280"/>
            <ac:picMk id="7" creationId="{456507CA-563C-4E84-96BC-D406D155209E}"/>
          </ac:picMkLst>
        </pc:picChg>
        <pc:picChg chg="add mod modCrop">
          <ac:chgData name="Pham Thi Minh Phuong" userId="59a886c1-9eb9-4e41-a264-fe10a6ee0c2c" providerId="ADAL" clId="{70ADC2EE-9B3C-458B-A42D-C4ACB5BF02CE}" dt="2020-08-13T12:01:26.223" v="41" actId="1076"/>
          <ac:picMkLst>
            <pc:docMk/>
            <pc:sldMk cId="2645575311" sldId="280"/>
            <ac:picMk id="8" creationId="{184C4DBE-C93C-41EF-923B-72B16638A915}"/>
          </ac:picMkLst>
        </pc:picChg>
      </pc:sldChg>
      <pc:sldChg chg="addSp delSp modSp add mod modTransition addAnim delAnim modAnim">
        <pc:chgData name="Pham Thi Minh Phuong" userId="59a886c1-9eb9-4e41-a264-fe10a6ee0c2c" providerId="ADAL" clId="{70ADC2EE-9B3C-458B-A42D-C4ACB5BF02CE}" dt="2020-08-13T12:20:36.271" v="618" actId="1076"/>
        <pc:sldMkLst>
          <pc:docMk/>
          <pc:sldMk cId="4085870559" sldId="281"/>
        </pc:sldMkLst>
        <pc:spChg chg="mod">
          <ac:chgData name="Pham Thi Minh Phuong" userId="59a886c1-9eb9-4e41-a264-fe10a6ee0c2c" providerId="ADAL" clId="{70ADC2EE-9B3C-458B-A42D-C4ACB5BF02CE}" dt="2020-08-13T12:20:36.271" v="618" actId="1076"/>
          <ac:spMkLst>
            <pc:docMk/>
            <pc:sldMk cId="4085870559" sldId="281"/>
            <ac:spMk id="4" creationId="{DAECB3AA-DE44-4B2E-8E42-EC1E254E3EC5}"/>
          </ac:spMkLst>
        </pc:spChg>
        <pc:spChg chg="add del mod">
          <ac:chgData name="Pham Thi Minh Phuong" userId="59a886c1-9eb9-4e41-a264-fe10a6ee0c2c" providerId="ADAL" clId="{70ADC2EE-9B3C-458B-A42D-C4ACB5BF02CE}" dt="2020-08-13T12:05:09.241" v="159" actId="478"/>
          <ac:spMkLst>
            <pc:docMk/>
            <pc:sldMk cId="4085870559" sldId="281"/>
            <ac:spMk id="5" creationId="{4B0C02D3-BE6B-4097-8EEA-F4160CA348FB}"/>
          </ac:spMkLst>
        </pc:spChg>
        <pc:spChg chg="add del mod">
          <ac:chgData name="Pham Thi Minh Phuong" userId="59a886c1-9eb9-4e41-a264-fe10a6ee0c2c" providerId="ADAL" clId="{70ADC2EE-9B3C-458B-A42D-C4ACB5BF02CE}" dt="2020-08-13T12:18:54.657" v="552" actId="478"/>
          <ac:spMkLst>
            <pc:docMk/>
            <pc:sldMk cId="4085870559" sldId="281"/>
            <ac:spMk id="6" creationId="{17DAEFD8-428E-45E8-A326-6B222640B924}"/>
          </ac:spMkLst>
        </pc:spChg>
        <pc:spChg chg="add del mod">
          <ac:chgData name="Pham Thi Minh Phuong" userId="59a886c1-9eb9-4e41-a264-fe10a6ee0c2c" providerId="ADAL" clId="{70ADC2EE-9B3C-458B-A42D-C4ACB5BF02CE}" dt="2020-08-13T12:19:21.928" v="590" actId="20577"/>
          <ac:spMkLst>
            <pc:docMk/>
            <pc:sldMk cId="4085870559" sldId="281"/>
            <ac:spMk id="9" creationId="{7B87E5EA-B738-483C-BD90-0802211D530F}"/>
          </ac:spMkLst>
        </pc:spChg>
        <pc:spChg chg="add mod">
          <ac:chgData name="Pham Thi Minh Phuong" userId="59a886c1-9eb9-4e41-a264-fe10a6ee0c2c" providerId="ADAL" clId="{70ADC2EE-9B3C-458B-A42D-C4ACB5BF02CE}" dt="2020-08-13T12:19:31.589" v="592" actId="1076"/>
          <ac:spMkLst>
            <pc:docMk/>
            <pc:sldMk cId="4085870559" sldId="281"/>
            <ac:spMk id="10" creationId="{6AC064CB-F32F-40DB-A8F8-D2BDF9EB5902}"/>
          </ac:spMkLst>
        </pc:spChg>
        <pc:spChg chg="add mod">
          <ac:chgData name="Pham Thi Minh Phuong" userId="59a886c1-9eb9-4e41-a264-fe10a6ee0c2c" providerId="ADAL" clId="{70ADC2EE-9B3C-458B-A42D-C4ACB5BF02CE}" dt="2020-08-13T12:20:16.844" v="616" actId="1076"/>
          <ac:spMkLst>
            <pc:docMk/>
            <pc:sldMk cId="4085870559" sldId="281"/>
            <ac:spMk id="11" creationId="{40914BD5-55B4-4A73-8F34-EF6C6547B99C}"/>
          </ac:spMkLst>
        </pc:spChg>
        <pc:picChg chg="add del mod">
          <ac:chgData name="Pham Thi Minh Phuong" userId="59a886c1-9eb9-4e41-a264-fe10a6ee0c2c" providerId="ADAL" clId="{70ADC2EE-9B3C-458B-A42D-C4ACB5BF02CE}" dt="2020-08-13T12:18:44.605" v="549" actId="478"/>
          <ac:picMkLst>
            <pc:docMk/>
            <pc:sldMk cId="4085870559" sldId="281"/>
            <ac:picMk id="3" creationId="{A67A21D7-114B-4DE2-9C48-8241812B59C5}"/>
          </ac:picMkLst>
        </pc:picChg>
        <pc:picChg chg="del">
          <ac:chgData name="Pham Thi Minh Phuong" userId="59a886c1-9eb9-4e41-a264-fe10a6ee0c2c" providerId="ADAL" clId="{70ADC2EE-9B3C-458B-A42D-C4ACB5BF02CE}" dt="2020-08-13T12:03:36.089" v="50" actId="478"/>
          <ac:picMkLst>
            <pc:docMk/>
            <pc:sldMk cId="4085870559" sldId="281"/>
            <ac:picMk id="7" creationId="{456507CA-563C-4E84-96BC-D406D155209E}"/>
          </ac:picMkLst>
        </pc:picChg>
        <pc:picChg chg="del">
          <ac:chgData name="Pham Thi Minh Phuong" userId="59a886c1-9eb9-4e41-a264-fe10a6ee0c2c" providerId="ADAL" clId="{70ADC2EE-9B3C-458B-A42D-C4ACB5BF02CE}" dt="2020-08-13T12:03:35.219" v="49" actId="478"/>
          <ac:picMkLst>
            <pc:docMk/>
            <pc:sldMk cId="4085870559" sldId="281"/>
            <ac:picMk id="8" creationId="{184C4DBE-C93C-41EF-923B-72B16638A915}"/>
          </ac:picMkLst>
        </pc:picChg>
      </pc:sldChg>
      <pc:sldChg chg="addSp delSp modSp add mod delAnim modAnim">
        <pc:chgData name="Pham Thi Minh Phuong" userId="59a886c1-9eb9-4e41-a264-fe10a6ee0c2c" providerId="ADAL" clId="{70ADC2EE-9B3C-458B-A42D-C4ACB5BF02CE}" dt="2020-08-13T12:18:05.945" v="548"/>
        <pc:sldMkLst>
          <pc:docMk/>
          <pc:sldMk cId="3398830490" sldId="282"/>
        </pc:sldMkLst>
        <pc:spChg chg="mod">
          <ac:chgData name="Pham Thi Minh Phuong" userId="59a886c1-9eb9-4e41-a264-fe10a6ee0c2c" providerId="ADAL" clId="{70ADC2EE-9B3C-458B-A42D-C4ACB5BF02CE}" dt="2020-08-13T12:10:40.993" v="358" actId="1076"/>
          <ac:spMkLst>
            <pc:docMk/>
            <pc:sldMk cId="3398830490" sldId="282"/>
            <ac:spMk id="4" creationId="{DAECB3AA-DE44-4B2E-8E42-EC1E254E3EC5}"/>
          </ac:spMkLst>
        </pc:spChg>
        <pc:spChg chg="mod">
          <ac:chgData name="Pham Thi Minh Phuong" userId="59a886c1-9eb9-4e41-a264-fe10a6ee0c2c" providerId="ADAL" clId="{70ADC2EE-9B3C-458B-A42D-C4ACB5BF02CE}" dt="2020-08-13T12:12:44.113" v="435" actId="207"/>
          <ac:spMkLst>
            <pc:docMk/>
            <pc:sldMk cId="3398830490" sldId="282"/>
            <ac:spMk id="5" creationId="{D97AFF8F-506F-4519-A1B5-52D97C6C130F}"/>
          </ac:spMkLst>
        </pc:spChg>
        <pc:spChg chg="mod">
          <ac:chgData name="Pham Thi Minh Phuong" userId="59a886c1-9eb9-4e41-a264-fe10a6ee0c2c" providerId="ADAL" clId="{70ADC2EE-9B3C-458B-A42D-C4ACB5BF02CE}" dt="2020-08-13T12:17:56.132" v="546" actId="1076"/>
          <ac:spMkLst>
            <pc:docMk/>
            <pc:sldMk cId="3398830490" sldId="282"/>
            <ac:spMk id="6" creationId="{BEF69370-038A-4CCC-B259-2DF7CD5468DF}"/>
          </ac:spMkLst>
        </pc:spChg>
        <pc:spChg chg="add mod ord">
          <ac:chgData name="Pham Thi Minh Phuong" userId="59a886c1-9eb9-4e41-a264-fe10a6ee0c2c" providerId="ADAL" clId="{70ADC2EE-9B3C-458B-A42D-C4ACB5BF02CE}" dt="2020-08-13T12:11:58.156" v="411" actId="14100"/>
          <ac:spMkLst>
            <pc:docMk/>
            <pc:sldMk cId="3398830490" sldId="282"/>
            <ac:spMk id="8" creationId="{63EAF4D1-AA65-4EFA-BD15-B31C71E1FD91}"/>
          </ac:spMkLst>
        </pc:spChg>
        <pc:spChg chg="add mod">
          <ac:chgData name="Pham Thi Minh Phuong" userId="59a886c1-9eb9-4e41-a264-fe10a6ee0c2c" providerId="ADAL" clId="{70ADC2EE-9B3C-458B-A42D-C4ACB5BF02CE}" dt="2020-08-13T12:12:37.912" v="434" actId="207"/>
          <ac:spMkLst>
            <pc:docMk/>
            <pc:sldMk cId="3398830490" sldId="282"/>
            <ac:spMk id="9" creationId="{DB9B755B-9E32-4739-B22C-9B8497B3881F}"/>
          </ac:spMkLst>
        </pc:spChg>
        <pc:spChg chg="add mod">
          <ac:chgData name="Pham Thi Minh Phuong" userId="59a886c1-9eb9-4e41-a264-fe10a6ee0c2c" providerId="ADAL" clId="{70ADC2EE-9B3C-458B-A42D-C4ACB5BF02CE}" dt="2020-08-13T12:14:32.834" v="531" actId="1076"/>
          <ac:spMkLst>
            <pc:docMk/>
            <pc:sldMk cId="3398830490" sldId="282"/>
            <ac:spMk id="10" creationId="{A2F459A0-6A26-4DA5-B309-4C38E867922B}"/>
          </ac:spMkLst>
        </pc:spChg>
        <pc:picChg chg="del mod modCrop">
          <ac:chgData name="Pham Thi Minh Phuong" userId="59a886c1-9eb9-4e41-a264-fe10a6ee0c2c" providerId="ADAL" clId="{70ADC2EE-9B3C-458B-A42D-C4ACB5BF02CE}" dt="2020-08-13T12:09:50.004" v="254" actId="478"/>
          <ac:picMkLst>
            <pc:docMk/>
            <pc:sldMk cId="3398830490" sldId="282"/>
            <ac:picMk id="3" creationId="{27C78D3E-DE5B-4098-A02B-EF0192F8D4A2}"/>
          </ac:picMkLst>
        </pc:picChg>
        <pc:picChg chg="add del mod">
          <ac:chgData name="Pham Thi Minh Phuong" userId="59a886c1-9eb9-4e41-a264-fe10a6ee0c2c" providerId="ADAL" clId="{70ADC2EE-9B3C-458B-A42D-C4ACB5BF02CE}" dt="2020-08-13T12:10:15.206" v="259" actId="478"/>
          <ac:picMkLst>
            <pc:docMk/>
            <pc:sldMk cId="3398830490" sldId="282"/>
            <ac:picMk id="7" creationId="{DE9E3206-D168-4D6E-AFDF-845914F93695}"/>
          </ac:picMkLst>
        </pc:picChg>
      </pc:sldChg>
      <pc:sldChg chg="delSp modSp add mod delAnim modAnim">
        <pc:chgData name="Pham Thi Minh Phuong" userId="59a886c1-9eb9-4e41-a264-fe10a6ee0c2c" providerId="ADAL" clId="{70ADC2EE-9B3C-458B-A42D-C4ACB5BF02CE}" dt="2020-08-13T12:22:48.521" v="703"/>
        <pc:sldMkLst>
          <pc:docMk/>
          <pc:sldMk cId="2837296450" sldId="283"/>
        </pc:sldMkLst>
        <pc:spChg chg="mod">
          <ac:chgData name="Pham Thi Minh Phuong" userId="59a886c1-9eb9-4e41-a264-fe10a6ee0c2c" providerId="ADAL" clId="{70ADC2EE-9B3C-458B-A42D-C4ACB5BF02CE}" dt="2020-08-13T12:22:18.764" v="695" actId="20577"/>
          <ac:spMkLst>
            <pc:docMk/>
            <pc:sldMk cId="2837296450" sldId="283"/>
            <ac:spMk id="4" creationId="{DAECB3AA-DE44-4B2E-8E42-EC1E254E3EC5}"/>
          </ac:spMkLst>
        </pc:spChg>
        <pc:spChg chg="del">
          <ac:chgData name="Pham Thi Minh Phuong" userId="59a886c1-9eb9-4e41-a264-fe10a6ee0c2c" providerId="ADAL" clId="{70ADC2EE-9B3C-458B-A42D-C4ACB5BF02CE}" dt="2020-08-13T12:21:39.465" v="625" actId="478"/>
          <ac:spMkLst>
            <pc:docMk/>
            <pc:sldMk cId="2837296450" sldId="283"/>
            <ac:spMk id="5" creationId="{D97AFF8F-506F-4519-A1B5-52D97C6C130F}"/>
          </ac:spMkLst>
        </pc:spChg>
        <pc:spChg chg="del mod">
          <ac:chgData name="Pham Thi Minh Phuong" userId="59a886c1-9eb9-4e41-a264-fe10a6ee0c2c" providerId="ADAL" clId="{70ADC2EE-9B3C-458B-A42D-C4ACB5BF02CE}" dt="2020-08-13T12:21:37.552" v="624" actId="478"/>
          <ac:spMkLst>
            <pc:docMk/>
            <pc:sldMk cId="2837296450" sldId="283"/>
            <ac:spMk id="6" creationId="{BEF69370-038A-4CCC-B259-2DF7CD5468DF}"/>
          </ac:spMkLst>
        </pc:spChg>
        <pc:picChg chg="mod modCrop">
          <ac:chgData name="Pham Thi Minh Phuong" userId="59a886c1-9eb9-4e41-a264-fe10a6ee0c2c" providerId="ADAL" clId="{70ADC2EE-9B3C-458B-A42D-C4ACB5BF02CE}" dt="2020-08-13T12:22:41.978" v="701" actId="1076"/>
          <ac:picMkLst>
            <pc:docMk/>
            <pc:sldMk cId="2837296450" sldId="283"/>
            <ac:picMk id="3" creationId="{27C78D3E-DE5B-4098-A02B-EF0192F8D4A2}"/>
          </ac:picMkLst>
        </pc:picChg>
      </pc:sldChg>
      <pc:sldChg chg="addSp modSp add mod modAnim">
        <pc:chgData name="Pham Thi Minh Phuong" userId="59a886c1-9eb9-4e41-a264-fe10a6ee0c2c" providerId="ADAL" clId="{70ADC2EE-9B3C-458B-A42D-C4ACB5BF02CE}" dt="2020-08-13T12:26:49.807" v="739" actId="571"/>
        <pc:sldMkLst>
          <pc:docMk/>
          <pc:sldMk cId="2088887311" sldId="284"/>
        </pc:sldMkLst>
        <pc:spChg chg="add mod">
          <ac:chgData name="Pham Thi Minh Phuong" userId="59a886c1-9eb9-4e41-a264-fe10a6ee0c2c" providerId="ADAL" clId="{70ADC2EE-9B3C-458B-A42D-C4ACB5BF02CE}" dt="2020-08-13T12:26:15.831" v="734" actId="1582"/>
          <ac:spMkLst>
            <pc:docMk/>
            <pc:sldMk cId="2088887311" sldId="284"/>
            <ac:spMk id="2" creationId="{AA025045-4BEC-4053-AD7F-BB20DBF8B4FF}"/>
          </ac:spMkLst>
        </pc:spChg>
        <pc:spChg chg="mod">
          <ac:chgData name="Pham Thi Minh Phuong" userId="59a886c1-9eb9-4e41-a264-fe10a6ee0c2c" providerId="ADAL" clId="{70ADC2EE-9B3C-458B-A42D-C4ACB5BF02CE}" dt="2020-08-13T12:23:40.053" v="721" actId="14100"/>
          <ac:spMkLst>
            <pc:docMk/>
            <pc:sldMk cId="2088887311" sldId="284"/>
            <ac:spMk id="4" creationId="{DAECB3AA-DE44-4B2E-8E42-EC1E254E3EC5}"/>
          </ac:spMkLst>
        </pc:spChg>
        <pc:spChg chg="add mod">
          <ac:chgData name="Pham Thi Minh Phuong" userId="59a886c1-9eb9-4e41-a264-fe10a6ee0c2c" providerId="ADAL" clId="{70ADC2EE-9B3C-458B-A42D-C4ACB5BF02CE}" dt="2020-08-13T12:26:42.600" v="738" actId="14100"/>
          <ac:spMkLst>
            <pc:docMk/>
            <pc:sldMk cId="2088887311" sldId="284"/>
            <ac:spMk id="5" creationId="{4D1F74B1-A493-4F90-83D0-FFDCD4969EF8}"/>
          </ac:spMkLst>
        </pc:spChg>
        <pc:spChg chg="add mod">
          <ac:chgData name="Pham Thi Minh Phuong" userId="59a886c1-9eb9-4e41-a264-fe10a6ee0c2c" providerId="ADAL" clId="{70ADC2EE-9B3C-458B-A42D-C4ACB5BF02CE}" dt="2020-08-13T12:26:49.807" v="739" actId="571"/>
          <ac:spMkLst>
            <pc:docMk/>
            <pc:sldMk cId="2088887311" sldId="284"/>
            <ac:spMk id="6" creationId="{6E86600A-260E-4EDA-8C1F-2E79C8D20FB9}"/>
          </ac:spMkLst>
        </pc:spChg>
        <pc:picChg chg="mod modCrop">
          <ac:chgData name="Pham Thi Minh Phuong" userId="59a886c1-9eb9-4e41-a264-fe10a6ee0c2c" providerId="ADAL" clId="{70ADC2EE-9B3C-458B-A42D-C4ACB5BF02CE}" dt="2020-08-13T12:25:00.564" v="730" actId="1076"/>
          <ac:picMkLst>
            <pc:docMk/>
            <pc:sldMk cId="2088887311" sldId="284"/>
            <ac:picMk id="3" creationId="{27C78D3E-DE5B-4098-A02B-EF0192F8D4A2}"/>
          </ac:picMkLst>
        </pc:picChg>
      </pc:sldChg>
      <pc:sldChg chg="delSp modSp add mod">
        <pc:chgData name="Pham Thi Minh Phuong" userId="59a886c1-9eb9-4e41-a264-fe10a6ee0c2c" providerId="ADAL" clId="{70ADC2EE-9B3C-458B-A42D-C4ACB5BF02CE}" dt="2020-08-13T12:30:22.459" v="746" actId="1076"/>
        <pc:sldMkLst>
          <pc:docMk/>
          <pc:sldMk cId="3112488098" sldId="285"/>
        </pc:sldMkLst>
        <pc:spChg chg="del">
          <ac:chgData name="Pham Thi Minh Phuong" userId="59a886c1-9eb9-4e41-a264-fe10a6ee0c2c" providerId="ADAL" clId="{70ADC2EE-9B3C-458B-A42D-C4ACB5BF02CE}" dt="2020-08-13T12:30:05.836" v="741" actId="478"/>
          <ac:spMkLst>
            <pc:docMk/>
            <pc:sldMk cId="3112488098" sldId="285"/>
            <ac:spMk id="4" creationId="{DAECB3AA-DE44-4B2E-8E42-EC1E254E3EC5}"/>
          </ac:spMkLst>
        </pc:spChg>
        <pc:picChg chg="mod">
          <ac:chgData name="Pham Thi Minh Phuong" userId="59a886c1-9eb9-4e41-a264-fe10a6ee0c2c" providerId="ADAL" clId="{70ADC2EE-9B3C-458B-A42D-C4ACB5BF02CE}" dt="2020-08-13T12:30:22.459" v="746" actId="1076"/>
          <ac:picMkLst>
            <pc:docMk/>
            <pc:sldMk cId="3112488098" sldId="285"/>
            <ac:picMk id="3" creationId="{27C78D3E-DE5B-4098-A02B-EF0192F8D4A2}"/>
          </ac:picMkLst>
        </pc:picChg>
      </pc:sldChg>
      <pc:sldChg chg="addSp delSp modSp add mod delAnim modAnim">
        <pc:chgData name="Pham Thi Minh Phuong" userId="59a886c1-9eb9-4e41-a264-fe10a6ee0c2c" providerId="ADAL" clId="{70ADC2EE-9B3C-458B-A42D-C4ACB5BF02CE}" dt="2020-08-13T12:38:44.387" v="952" actId="20577"/>
        <pc:sldMkLst>
          <pc:docMk/>
          <pc:sldMk cId="2323096739" sldId="286"/>
        </pc:sldMkLst>
        <pc:spChg chg="add mod">
          <ac:chgData name="Pham Thi Minh Phuong" userId="59a886c1-9eb9-4e41-a264-fe10a6ee0c2c" providerId="ADAL" clId="{70ADC2EE-9B3C-458B-A42D-C4ACB5BF02CE}" dt="2020-08-13T12:35:26.650" v="846" actId="207"/>
          <ac:spMkLst>
            <pc:docMk/>
            <pc:sldMk cId="2323096739" sldId="286"/>
            <ac:spMk id="2" creationId="{112FC4F9-6254-446C-A408-9B87763FFC3D}"/>
          </ac:spMkLst>
        </pc:spChg>
        <pc:spChg chg="mod">
          <ac:chgData name="Pham Thi Minh Phuong" userId="59a886c1-9eb9-4e41-a264-fe10a6ee0c2c" providerId="ADAL" clId="{70ADC2EE-9B3C-458B-A42D-C4ACB5BF02CE}" dt="2020-08-13T12:33:36.556" v="813" actId="1076"/>
          <ac:spMkLst>
            <pc:docMk/>
            <pc:sldMk cId="2323096739" sldId="286"/>
            <ac:spMk id="4" creationId="{DAECB3AA-DE44-4B2E-8E42-EC1E254E3EC5}"/>
          </ac:spMkLst>
        </pc:spChg>
        <pc:spChg chg="add mod">
          <ac:chgData name="Pham Thi Minh Phuong" userId="59a886c1-9eb9-4e41-a264-fe10a6ee0c2c" providerId="ADAL" clId="{70ADC2EE-9B3C-458B-A42D-C4ACB5BF02CE}" dt="2020-08-13T12:36:16.184" v="863" actId="207"/>
          <ac:spMkLst>
            <pc:docMk/>
            <pc:sldMk cId="2323096739" sldId="286"/>
            <ac:spMk id="5" creationId="{E70D5203-C913-4D7A-BAE1-08A9F14E5A39}"/>
          </ac:spMkLst>
        </pc:spChg>
        <pc:spChg chg="add mod">
          <ac:chgData name="Pham Thi Minh Phuong" userId="59a886c1-9eb9-4e41-a264-fe10a6ee0c2c" providerId="ADAL" clId="{70ADC2EE-9B3C-458B-A42D-C4ACB5BF02CE}" dt="2020-08-13T12:36:38.406" v="877" actId="1076"/>
          <ac:spMkLst>
            <pc:docMk/>
            <pc:sldMk cId="2323096739" sldId="286"/>
            <ac:spMk id="6" creationId="{B95B6E9E-E64A-4DCE-A748-3BFC97161753}"/>
          </ac:spMkLst>
        </pc:spChg>
        <pc:spChg chg="add del mod">
          <ac:chgData name="Pham Thi Minh Phuong" userId="59a886c1-9eb9-4e41-a264-fe10a6ee0c2c" providerId="ADAL" clId="{70ADC2EE-9B3C-458B-A42D-C4ACB5BF02CE}" dt="2020-08-13T12:36:54.027" v="880" actId="478"/>
          <ac:spMkLst>
            <pc:docMk/>
            <pc:sldMk cId="2323096739" sldId="286"/>
            <ac:spMk id="7" creationId="{4DCDB8D1-E32A-4FBE-A792-EFB28FD7C8D9}"/>
          </ac:spMkLst>
        </pc:spChg>
        <pc:spChg chg="add mod">
          <ac:chgData name="Pham Thi Minh Phuong" userId="59a886c1-9eb9-4e41-a264-fe10a6ee0c2c" providerId="ADAL" clId="{70ADC2EE-9B3C-458B-A42D-C4ACB5BF02CE}" dt="2020-08-13T12:38:17.195" v="937" actId="1038"/>
          <ac:spMkLst>
            <pc:docMk/>
            <pc:sldMk cId="2323096739" sldId="286"/>
            <ac:spMk id="8" creationId="{CBBFFB9C-BE2C-49E6-A050-4CD40B5FD726}"/>
          </ac:spMkLst>
        </pc:spChg>
        <pc:spChg chg="add mod">
          <ac:chgData name="Pham Thi Minh Phuong" userId="59a886c1-9eb9-4e41-a264-fe10a6ee0c2c" providerId="ADAL" clId="{70ADC2EE-9B3C-458B-A42D-C4ACB5BF02CE}" dt="2020-08-13T12:38:07.998" v="925" actId="20577"/>
          <ac:spMkLst>
            <pc:docMk/>
            <pc:sldMk cId="2323096739" sldId="286"/>
            <ac:spMk id="9" creationId="{BF504A1A-8443-494E-BC4E-32D77EFC1CE9}"/>
          </ac:spMkLst>
        </pc:spChg>
        <pc:spChg chg="add del mod">
          <ac:chgData name="Pham Thi Minh Phuong" userId="59a886c1-9eb9-4e41-a264-fe10a6ee0c2c" providerId="ADAL" clId="{70ADC2EE-9B3C-458B-A42D-C4ACB5BF02CE}" dt="2020-08-13T12:38:26.983" v="940" actId="478"/>
          <ac:spMkLst>
            <pc:docMk/>
            <pc:sldMk cId="2323096739" sldId="286"/>
            <ac:spMk id="10" creationId="{B8D60F63-3909-4B38-8CA3-C56FD2E8F0F7}"/>
          </ac:spMkLst>
        </pc:spChg>
        <pc:spChg chg="add mod">
          <ac:chgData name="Pham Thi Minh Phuong" userId="59a886c1-9eb9-4e41-a264-fe10a6ee0c2c" providerId="ADAL" clId="{70ADC2EE-9B3C-458B-A42D-C4ACB5BF02CE}" dt="2020-08-13T12:38:44.387" v="952" actId="20577"/>
          <ac:spMkLst>
            <pc:docMk/>
            <pc:sldMk cId="2323096739" sldId="286"/>
            <ac:spMk id="11" creationId="{34226D4E-3F01-4C02-81D6-DF350CD10A44}"/>
          </ac:spMkLst>
        </pc:spChg>
        <pc:picChg chg="mod modCrop">
          <ac:chgData name="Pham Thi Minh Phuong" userId="59a886c1-9eb9-4e41-a264-fe10a6ee0c2c" providerId="ADAL" clId="{70ADC2EE-9B3C-458B-A42D-C4ACB5BF02CE}" dt="2020-08-13T12:33:08.040" v="762" actId="14100"/>
          <ac:picMkLst>
            <pc:docMk/>
            <pc:sldMk cId="2323096739" sldId="286"/>
            <ac:picMk id="3" creationId="{27C78D3E-DE5B-4098-A02B-EF0192F8D4A2}"/>
          </ac:picMkLst>
        </pc:picChg>
      </pc:sldChg>
      <pc:sldChg chg="addSp modSp add mod modAnim">
        <pc:chgData name="Pham Thi Minh Phuong" userId="59a886c1-9eb9-4e41-a264-fe10a6ee0c2c" providerId="ADAL" clId="{70ADC2EE-9B3C-458B-A42D-C4ACB5BF02CE}" dt="2020-08-13T12:42:42.922" v="1274" actId="207"/>
        <pc:sldMkLst>
          <pc:docMk/>
          <pc:sldMk cId="3456317301" sldId="287"/>
        </pc:sldMkLst>
        <pc:spChg chg="mod">
          <ac:chgData name="Pham Thi Minh Phuong" userId="59a886c1-9eb9-4e41-a264-fe10a6ee0c2c" providerId="ADAL" clId="{70ADC2EE-9B3C-458B-A42D-C4ACB5BF02CE}" dt="2020-08-13T12:40:29.960" v="1027" actId="1076"/>
          <ac:spMkLst>
            <pc:docMk/>
            <pc:sldMk cId="3456317301" sldId="287"/>
            <ac:spMk id="4" creationId="{DAECB3AA-DE44-4B2E-8E42-EC1E254E3EC5}"/>
          </ac:spMkLst>
        </pc:spChg>
        <pc:spChg chg="add mod">
          <ac:chgData name="Pham Thi Minh Phuong" userId="59a886c1-9eb9-4e41-a264-fe10a6ee0c2c" providerId="ADAL" clId="{70ADC2EE-9B3C-458B-A42D-C4ACB5BF02CE}" dt="2020-08-13T12:41:04.432" v="1067" actId="14100"/>
          <ac:spMkLst>
            <pc:docMk/>
            <pc:sldMk cId="3456317301" sldId="287"/>
            <ac:spMk id="5" creationId="{8EE7D316-1524-4456-B263-AED08A2F4A8F}"/>
          </ac:spMkLst>
        </pc:spChg>
        <pc:spChg chg="add mod">
          <ac:chgData name="Pham Thi Minh Phuong" userId="59a886c1-9eb9-4e41-a264-fe10a6ee0c2c" providerId="ADAL" clId="{70ADC2EE-9B3C-458B-A42D-C4ACB5BF02CE}" dt="2020-08-13T12:42:42.922" v="1274" actId="207"/>
          <ac:spMkLst>
            <pc:docMk/>
            <pc:sldMk cId="3456317301" sldId="287"/>
            <ac:spMk id="6" creationId="{FD33C0DE-D76D-49EC-9F5F-2EB09012767C}"/>
          </ac:spMkLst>
        </pc:spChg>
        <pc:picChg chg="mod modCrop">
          <ac:chgData name="Pham Thi Minh Phuong" userId="59a886c1-9eb9-4e41-a264-fe10a6ee0c2c" providerId="ADAL" clId="{70ADC2EE-9B3C-458B-A42D-C4ACB5BF02CE}" dt="2020-08-13T12:40:05.376" v="964" actId="14100"/>
          <ac:picMkLst>
            <pc:docMk/>
            <pc:sldMk cId="3456317301" sldId="287"/>
            <ac:picMk id="3" creationId="{27C78D3E-DE5B-4098-A02B-EF0192F8D4A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662ACC-35BD-4150-8E45-CFF6493109C7}" type="datetimeFigureOut">
              <a:rPr lang="zh-CN" altLang="en-US" smtClean="0"/>
              <a:t>2025/4/5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D4C845-2BE2-4423-97B3-49F88020EF3B}" type="slidenum">
              <a:rPr lang="zh-CN" altLang="en-US" smtClean="0"/>
              <a:t>‹#›</a:t>
            </a:fld>
            <a:endParaRPr lang="zh-CN" altLang="en-US"/>
          </a:p>
        </p:txBody>
      </p:sp>
    </p:spTree>
    <p:extLst>
      <p:ext uri="{BB962C8B-B14F-4D97-AF65-F5344CB8AC3E}">
        <p14:creationId xmlns:p14="http://schemas.microsoft.com/office/powerpoint/2010/main" val="2159756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p>
        </p:txBody>
      </p:sp>
      <p:sp>
        <p:nvSpPr>
          <p:cNvPr id="4" name="灯片编号占位符 3"/>
          <p:cNvSpPr>
            <a:spLocks noGrp="1"/>
          </p:cNvSpPr>
          <p:nvPr>
            <p:ph type="sldNum" sz="quarter" idx="10"/>
          </p:nvPr>
        </p:nvSpPr>
        <p:spPr/>
        <p:txBody>
          <a:bodyPr/>
          <a:lstStyle/>
          <a:p>
            <a:fld id="{60D4C845-2BE2-4423-97B3-49F88020EF3B}" type="slidenum">
              <a:rPr lang="zh-CN" altLang="en-US" smtClean="0"/>
              <a:t>1</a:t>
            </a:fld>
            <a:endParaRPr lang="zh-CN" altLang="en-US"/>
          </a:p>
        </p:txBody>
      </p:sp>
    </p:spTree>
    <p:extLst>
      <p:ext uri="{BB962C8B-B14F-4D97-AF65-F5344CB8AC3E}">
        <p14:creationId xmlns:p14="http://schemas.microsoft.com/office/powerpoint/2010/main" val="1932554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2025/4/5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2025/4/5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2025/4/5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2025/4/5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2025/4/5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2025/4/5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2E82ED4-375F-4F08-A54B-E5C986F28C77}" type="datetimeFigureOut">
              <a:rPr lang="zh-CN" altLang="en-US" smtClean="0"/>
              <a:t>2025/4/5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2E82ED4-375F-4F08-A54B-E5C986F28C77}" type="datetimeFigureOut">
              <a:rPr lang="zh-CN" altLang="en-US" smtClean="0"/>
              <a:t>2025/4/5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2E82ED4-375F-4F08-A54B-E5C986F28C77}" type="datetimeFigureOut">
              <a:rPr lang="zh-CN" altLang="en-US" smtClean="0"/>
              <a:t>2025/4/5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a:fillRect/>
          </a:stretch>
        </p:blipFill>
        <p:spPr>
          <a:xfrm>
            <a:off x="1" y="1828800"/>
            <a:ext cx="9143998" cy="3004238"/>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a:fillRect/>
          </a:stretch>
        </p:blipFill>
        <p:spPr>
          <a:xfrm>
            <a:off x="-93027" y="3505218"/>
            <a:ext cx="9130145" cy="1215615"/>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856" y="4017444"/>
            <a:ext cx="9157856" cy="1126056"/>
          </a:xfrm>
          <a:prstGeom prst="rect">
            <a:avLst/>
          </a:prstGeom>
        </p:spPr>
      </p:pic>
      <p:grpSp>
        <p:nvGrpSpPr>
          <p:cNvPr id="10" name="组合 9"/>
          <p:cNvGrpSpPr/>
          <p:nvPr userDrawn="1"/>
        </p:nvGrpSpPr>
        <p:grpSpPr>
          <a:xfrm>
            <a:off x="175605" y="3190604"/>
            <a:ext cx="694959" cy="1329039"/>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2E82ED4-375F-4F08-A54B-E5C986F28C77}" type="datetimeFigureOut">
              <a:rPr lang="zh-CN" altLang="en-US" smtClean="0"/>
              <a:t>2025/4/5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sp>
        <p:nvSpPr>
          <p:cNvPr id="2" name="Date Placeholder 1"/>
          <p:cNvSpPr>
            <a:spLocks noGrp="1"/>
          </p:cNvSpPr>
          <p:nvPr>
            <p:ph type="dt" sz="half" idx="10"/>
          </p:nvPr>
        </p:nvSpPr>
        <p:spPr/>
        <p:txBody>
          <a:bodyPr/>
          <a:lstStyle/>
          <a:p>
            <a:fld id="{62E82ED4-375F-4F08-A54B-E5C986F28C77}" type="datetimeFigureOut">
              <a:rPr lang="zh-CN" altLang="en-US" smtClean="0"/>
              <a:t>2025/4/5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0BA53EF-2EDB-4BAB-8ED2-F5C230947283}" type="slidenum">
              <a:rPr lang="zh-CN" altLang="en-US" smtClean="0"/>
              <a:t>‹#›</a:t>
            </a:fld>
            <a:endParaRPr lang="zh-CN" altLang="en-US"/>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3392537"/>
            <a:ext cx="9613558" cy="1508031"/>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a:fillRect/>
          </a:stretch>
        </p:blipFill>
        <p:spPr>
          <a:xfrm>
            <a:off x="-12107" y="3505218"/>
            <a:ext cx="9130145" cy="1215615"/>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904583"/>
            <a:ext cx="9144000" cy="1238917"/>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a:fillRect/>
          </a:stretch>
        </p:blipFill>
        <p:spPr>
          <a:xfrm>
            <a:off x="-13856" y="4178075"/>
            <a:ext cx="9613558" cy="856150"/>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a:fillRect/>
          </a:stretch>
        </p:blipFill>
        <p:spPr>
          <a:xfrm>
            <a:off x="7455" y="3987533"/>
            <a:ext cx="9130145" cy="1117030"/>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856" y="4642338"/>
            <a:ext cx="9155017" cy="50116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spTree>
    <p:extLst>
      <p:ext uri="{BB962C8B-B14F-4D97-AF65-F5344CB8AC3E}">
        <p14:creationId xmlns:p14="http://schemas.microsoft.com/office/powerpoint/2010/main" val="345229409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2E82ED4-375F-4F08-A54B-E5C986F28C77}" type="datetimeFigureOut">
              <a:rPr lang="zh-CN" altLang="en-US" smtClean="0"/>
              <a:t>2025/4/5</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BA53EF-2EDB-4BAB-8ED2-F5C23094728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58" r:id="rId11"/>
    <p:sldLayoutId id="2147483659" r:id="rId12"/>
    <p:sldLayoutId id="2147483660" r:id="rId13"/>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9.pn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image" Target="../media/image2.png"/><Relationship Id="rId10" Type="http://schemas.openxmlformats.org/officeDocument/2006/relationships/image" Target="../media/image13.png"/><Relationship Id="rId4" Type="http://schemas.openxmlformats.org/officeDocument/2006/relationships/image" Target="../media/image1.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770" y="528041"/>
            <a:ext cx="1996233" cy="668625"/>
          </a:xfrm>
          <a:prstGeom prst="rect">
            <a:avLst/>
          </a:prstGeom>
        </p:spPr>
      </p:pic>
      <p:pic>
        <p:nvPicPr>
          <p:cNvPr id="81" name="图片 80"/>
          <p:cNvPicPr>
            <a:picLocks noChangeAspect="1"/>
          </p:cNvPicPr>
          <p:nvPr/>
        </p:nvPicPr>
        <p:blipFill rotWithShape="1">
          <a:blip r:embed="rId4">
            <a:extLst>
              <a:ext uri="{28A0092B-C50C-407E-A947-70E740481C1C}">
                <a14:useLocalDpi xmlns:a14="http://schemas.microsoft.com/office/drawing/2010/main" val="0"/>
              </a:ext>
            </a:extLst>
          </a:blip>
          <a:srcRect l="135" t="36971" r="-1"/>
          <a:stretch>
            <a:fillRect/>
          </a:stretch>
        </p:blipFill>
        <p:spPr>
          <a:xfrm>
            <a:off x="1" y="1828800"/>
            <a:ext cx="9143998" cy="3004238"/>
          </a:xfrm>
          <a:prstGeom prst="rect">
            <a:avLst/>
          </a:prstGeom>
        </p:spPr>
      </p:pic>
      <p:pic>
        <p:nvPicPr>
          <p:cNvPr id="82" name="图片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23" name="图片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572" y="321272"/>
            <a:ext cx="9248571" cy="8019887"/>
          </a:xfrm>
          <a:prstGeom prst="rect">
            <a:avLst/>
          </a:prstGeom>
        </p:spPr>
      </p:pic>
      <p:sp>
        <p:nvSpPr>
          <p:cNvPr id="26" name="任意多边形 25"/>
          <p:cNvSpPr/>
          <p:nvPr/>
        </p:nvSpPr>
        <p:spPr>
          <a:xfrm>
            <a:off x="1436915" y="1401208"/>
            <a:ext cx="6253677" cy="3444184"/>
          </a:xfrm>
          <a:custGeom>
            <a:avLst/>
            <a:gdLst>
              <a:gd name="connsiteX0" fmla="*/ 2693773 w 5387546"/>
              <a:gd name="connsiteY0" fmla="*/ 0 h 2967166"/>
              <a:gd name="connsiteX1" fmla="*/ 5387546 w 5387546"/>
              <a:gd name="connsiteY1" fmla="*/ 2693773 h 2967166"/>
              <a:gd name="connsiteX2" fmla="*/ 5373741 w 5387546"/>
              <a:gd name="connsiteY2" fmla="*/ 2967166 h 2967166"/>
              <a:gd name="connsiteX3" fmla="*/ 13805 w 5387546"/>
              <a:gd name="connsiteY3" fmla="*/ 2967166 h 2967166"/>
              <a:gd name="connsiteX4" fmla="*/ 0 w 5387546"/>
              <a:gd name="connsiteY4" fmla="*/ 2693773 h 2967166"/>
              <a:gd name="connsiteX5" fmla="*/ 2693773 w 5387546"/>
              <a:gd name="connsiteY5" fmla="*/ 0 h 296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7546" h="2967166">
                <a:moveTo>
                  <a:pt x="2693773" y="0"/>
                </a:moveTo>
                <a:cubicBezTo>
                  <a:pt x="4181503" y="0"/>
                  <a:pt x="5387546" y="1206043"/>
                  <a:pt x="5387546" y="2693773"/>
                </a:cubicBezTo>
                <a:lnTo>
                  <a:pt x="5373741" y="2967166"/>
                </a:lnTo>
                <a:lnTo>
                  <a:pt x="13805" y="2967166"/>
                </a:lnTo>
                <a:lnTo>
                  <a:pt x="0" y="2693773"/>
                </a:lnTo>
                <a:cubicBezTo>
                  <a:pt x="0" y="1206043"/>
                  <a:pt x="1206043" y="0"/>
                  <a:pt x="2693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5" name="文本框 94"/>
          <p:cNvSpPr txBox="1"/>
          <p:nvPr/>
        </p:nvSpPr>
        <p:spPr>
          <a:xfrm>
            <a:off x="2182907" y="2876475"/>
            <a:ext cx="4872801" cy="687339"/>
          </a:xfrm>
          <a:prstGeom prst="rect">
            <a:avLst/>
          </a:prstGeom>
          <a:noFill/>
        </p:spPr>
        <p:txBody>
          <a:bodyPr wrap="none" rtlCol="0">
            <a:prstTxWarp prst="textDoubleWave1">
              <a:avLst/>
            </a:prstTxWarp>
            <a:spAutoFit/>
          </a:bodyPr>
          <a:lstStyle/>
          <a:p>
            <a:r>
              <a:rPr lang="en-US" altLang="zh-CN" sz="3600" b="1" dirty="0" smtClean="0">
                <a:ln w="22225">
                  <a:solidFill>
                    <a:schemeClr val="accent2"/>
                  </a:solidFill>
                  <a:prstDash val="solid"/>
                </a:ln>
                <a:solidFill>
                  <a:srgbClr val="7030A0"/>
                </a:solidFill>
                <a:latin typeface="Times New Roman" pitchFamily="18" charset="0"/>
                <a:ea typeface="Arial-Rounded" panose="020B0500000000000000" pitchFamily="34" charset="-93"/>
                <a:cs typeface="Times New Roman" pitchFamily="18" charset="0"/>
                <a:sym typeface="+mn-lt"/>
              </a:rPr>
              <a:t>CẬU BÉ THÔNG MINH</a:t>
            </a:r>
            <a:endParaRPr lang="zh-CN" altLang="en-US" sz="3600" b="1" dirty="0">
              <a:ln w="22225">
                <a:solidFill>
                  <a:schemeClr val="accent2"/>
                </a:solidFill>
                <a:prstDash val="solid"/>
              </a:ln>
              <a:solidFill>
                <a:srgbClr val="7030A0"/>
              </a:solidFill>
              <a:latin typeface="Times New Roman" pitchFamily="18" charset="0"/>
              <a:ea typeface="Arial-Rounded" panose="020B0500000000000000" pitchFamily="34" charset="-93"/>
              <a:cs typeface="Times New Roman" pitchFamily="18" charset="0"/>
              <a:sym typeface="+mn-lt"/>
            </a:endParaRPr>
          </a:p>
        </p:txBody>
      </p:sp>
      <p:grpSp>
        <p:nvGrpSpPr>
          <p:cNvPr id="99" name="组合 98"/>
          <p:cNvGrpSpPr/>
          <p:nvPr/>
        </p:nvGrpSpPr>
        <p:grpSpPr>
          <a:xfrm>
            <a:off x="3809810" y="1610151"/>
            <a:ext cx="1507885" cy="955919"/>
            <a:chOff x="3282361" y="1815065"/>
            <a:chExt cx="1507885" cy="955919"/>
          </a:xfrm>
        </p:grpSpPr>
        <p:sp>
          <p:nvSpPr>
            <p:cNvPr id="94" name="矩形 93"/>
            <p:cNvSpPr/>
            <p:nvPr/>
          </p:nvSpPr>
          <p:spPr>
            <a:xfrm>
              <a:off x="3295926" y="1815065"/>
              <a:ext cx="1494320" cy="923330"/>
            </a:xfrm>
            <a:prstGeom prst="rect">
              <a:avLst/>
            </a:prstGeom>
          </p:spPr>
          <p:txBody>
            <a:bodyPr wrap="none">
              <a:spAutoFit/>
            </a:bodyPr>
            <a:lstStyle/>
            <a:p>
              <a:r>
                <a:rPr lang="en-US" altLang="zh-CN" sz="5400" b="1" dirty="0" err="1">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5400" b="1" dirty="0">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1</a:t>
              </a:r>
              <a:endParaRPr lang="zh-CN" altLang="en-US" sz="4800" b="1" dirty="0">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7" name="矩形 96"/>
            <p:cNvSpPr/>
            <p:nvPr/>
          </p:nvSpPr>
          <p:spPr>
            <a:xfrm>
              <a:off x="3295926" y="1822431"/>
              <a:ext cx="1494320" cy="923330"/>
            </a:xfrm>
            <a:prstGeom prst="rect">
              <a:avLst/>
            </a:prstGeom>
          </p:spPr>
          <p:txBody>
            <a:bodyPr wrap="none">
              <a:spAutoFit/>
            </a:bodyPr>
            <a:lstStyle/>
            <a:p>
              <a:r>
                <a:rPr lang="en-US" altLang="zh-CN" sz="5400" b="1" dirty="0" err="1">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5400" b="1" dirty="0">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rPr>
                <a:t> 1</a:t>
              </a:r>
              <a:endParaRPr lang="zh-CN" altLang="en-US" sz="4800" b="1" dirty="0">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8" name="矩形 97"/>
            <p:cNvSpPr/>
            <p:nvPr/>
          </p:nvSpPr>
          <p:spPr>
            <a:xfrm>
              <a:off x="3282361" y="1847654"/>
              <a:ext cx="1494320" cy="92333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l"/>
              <a:r>
                <a:rPr lang="en-US" altLang="zh-CN" sz="5400" b="1" dirty="0" err="1">
                  <a:solidFill>
                    <a:srgbClr val="7030A0"/>
                  </a:solidFill>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5400" b="1" dirty="0">
                  <a:solidFill>
                    <a:srgbClr val="7030A0"/>
                  </a:solidFill>
                  <a:latin typeface="Arial-Rounded" panose="020B0500000000000000" pitchFamily="34" charset="-93"/>
                  <a:ea typeface="Arial-Rounded" panose="020B0500000000000000" pitchFamily="34" charset="-93"/>
                  <a:cs typeface="Arial-Rounded" panose="020B0500000000000000" pitchFamily="34" charset="-93"/>
                  <a:sym typeface="+mn-lt"/>
                </a:rPr>
                <a:t> 1</a:t>
              </a:r>
              <a:endParaRPr lang="zh-CN" altLang="en-US" sz="4800" b="1" dirty="0">
                <a:solidFill>
                  <a:srgbClr val="7030A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pic>
        <p:nvPicPr>
          <p:cNvPr id="89" name="图片 88"/>
          <p:cNvPicPr>
            <a:picLocks noChangeAspect="1"/>
          </p:cNvPicPr>
          <p:nvPr/>
        </p:nvPicPr>
        <p:blipFill rotWithShape="1">
          <a:blip r:embed="rId7">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80" name="图片 79"/>
          <p:cNvPicPr>
            <a:picLocks noChangeAspect="1"/>
          </p:cNvPicPr>
          <p:nvPr/>
        </p:nvPicPr>
        <p:blipFill rotWithShape="1">
          <a:blip r:embed="rId8">
            <a:extLst>
              <a:ext uri="{28A0092B-C50C-407E-A947-70E740481C1C}">
                <a14:useLocalDpi xmlns:a14="http://schemas.microsoft.com/office/drawing/2010/main" val="0"/>
              </a:ext>
            </a:extLst>
          </a:blip>
          <a:srcRect l="1" r="77432"/>
          <a:stretch>
            <a:fillRect/>
          </a:stretch>
        </p:blipFill>
        <p:spPr>
          <a:xfrm>
            <a:off x="0" y="3630617"/>
            <a:ext cx="2063578" cy="1215615"/>
          </a:xfrm>
          <a:prstGeom prst="rect">
            <a:avLst/>
          </a:prstGeom>
        </p:spPr>
      </p:pic>
      <p:grpSp>
        <p:nvGrpSpPr>
          <p:cNvPr id="108" name="组合 107"/>
          <p:cNvGrpSpPr/>
          <p:nvPr/>
        </p:nvGrpSpPr>
        <p:grpSpPr>
          <a:xfrm>
            <a:off x="479780" y="2610930"/>
            <a:ext cx="1053959" cy="2015590"/>
            <a:chOff x="181346" y="1761375"/>
            <a:chExt cx="1517253" cy="2901593"/>
          </a:xfrm>
        </p:grpSpPr>
        <p:pic>
          <p:nvPicPr>
            <p:cNvPr id="18" name="图片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9" name="图片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20" name="图片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86" name="图片 85"/>
          <p:cNvPicPr>
            <a:picLocks noChangeAspect="1"/>
          </p:cNvPicPr>
          <p:nvPr/>
        </p:nvPicPr>
        <p:blipFill rotWithShape="1">
          <a:blip r:embed="rId8">
            <a:extLst>
              <a:ext uri="{28A0092B-C50C-407E-A947-70E740481C1C}">
                <a14:useLocalDpi xmlns:a14="http://schemas.microsoft.com/office/drawing/2010/main" val="0"/>
              </a:ext>
            </a:extLst>
          </a:blip>
          <a:srcRect l="77162"/>
          <a:stretch>
            <a:fillRect/>
          </a:stretch>
        </p:blipFill>
        <p:spPr>
          <a:xfrm>
            <a:off x="7055708" y="3600543"/>
            <a:ext cx="2088292" cy="1215615"/>
          </a:xfrm>
          <a:prstGeom prst="rect">
            <a:avLst/>
          </a:prstGeom>
        </p:spPr>
      </p:pic>
      <p:pic>
        <p:nvPicPr>
          <p:cNvPr id="27" name="图片 26"/>
          <p:cNvPicPr>
            <a:picLocks noChangeAspect="1"/>
          </p:cNvPicPr>
          <p:nvPr/>
        </p:nvPicPr>
        <p:blipFill rotWithShape="1">
          <a:blip r:embed="rId12" cstate="print">
            <a:extLst>
              <a:ext uri="{28A0092B-C50C-407E-A947-70E740481C1C}">
                <a14:useLocalDpi xmlns:a14="http://schemas.microsoft.com/office/drawing/2010/main" val="0"/>
              </a:ext>
            </a:extLst>
          </a:blip>
          <a:srcRect r="45910"/>
          <a:stretch>
            <a:fillRect/>
          </a:stretch>
        </p:blipFill>
        <p:spPr>
          <a:xfrm>
            <a:off x="7252679" y="2497731"/>
            <a:ext cx="1632418" cy="2532923"/>
          </a:xfrm>
          <a:prstGeom prst="rect">
            <a:avLst/>
          </a:prstGeom>
        </p:spPr>
      </p:pic>
      <p:sp>
        <p:nvSpPr>
          <p:cNvPr id="92" name="任意多边形 91"/>
          <p:cNvSpPr/>
          <p:nvPr/>
        </p:nvSpPr>
        <p:spPr>
          <a:xfrm>
            <a:off x="-4933" y="4626519"/>
            <a:ext cx="9144000" cy="51466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C4D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 name="任意多边形 110"/>
          <p:cNvSpPr/>
          <p:nvPr/>
        </p:nvSpPr>
        <p:spPr>
          <a:xfrm>
            <a:off x="-4933" y="4718797"/>
            <a:ext cx="9144000" cy="42677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 name="任意多边形 111"/>
          <p:cNvSpPr/>
          <p:nvPr/>
        </p:nvSpPr>
        <p:spPr>
          <a:xfrm>
            <a:off x="-4933" y="4865599"/>
            <a:ext cx="9144000" cy="274229"/>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8">
            <a:extLst>
              <a:ext uri="{FF2B5EF4-FFF2-40B4-BE49-F238E27FC236}">
                <a16:creationId xmlns:a16="http://schemas.microsoft.com/office/drawing/2014/main" id="{6F1162E0-5263-4568-95A7-97DE0AA56844}"/>
              </a:ext>
            </a:extLst>
          </p:cNvPr>
          <p:cNvSpPr/>
          <p:nvPr/>
        </p:nvSpPr>
        <p:spPr>
          <a:xfrm>
            <a:off x="597408" y="134887"/>
            <a:ext cx="7973567" cy="646331"/>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smtClean="0">
                <a:ln>
                  <a:noFill/>
                </a:ln>
                <a:solidFill>
                  <a:srgbClr val="00206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rPr>
              <a:t>UBND QUẬN DƯƠNG KINH</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smtClean="0">
                <a:ln>
                  <a:noFill/>
                </a:ln>
                <a:solidFill>
                  <a:srgbClr val="00206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rPr>
              <a:t>TRƯỜNG TIỂU HỌC ANH DŨNG</a:t>
            </a:r>
            <a:endParaRPr kumimoji="0" lang="zh-CN" alt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cxnSp>
        <p:nvCxnSpPr>
          <p:cNvPr id="25" name="Straight Connector 24"/>
          <p:cNvCxnSpPr/>
          <p:nvPr/>
        </p:nvCxnSpPr>
        <p:spPr>
          <a:xfrm>
            <a:off x="3352800" y="781218"/>
            <a:ext cx="2462784" cy="0"/>
          </a:xfrm>
          <a:prstGeom prst="line">
            <a:avLst/>
          </a:prstGeom>
          <a:ln w="28575"/>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advTm="16042"/>
    </mc:Choice>
    <mc:Fallback xmlns="">
      <p:transition advTm="160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50600"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1000" fill="hold"/>
                                        <p:tgtEl>
                                          <p:spTgt spid="89"/>
                                        </p:tgtEl>
                                        <p:attrNameLst>
                                          <p:attrName>ppt_x</p:attrName>
                                        </p:attrNameLst>
                                      </p:cBhvr>
                                      <p:tavLst>
                                        <p:tav tm="0">
                                          <p:val>
                                            <p:strVal val="1+#ppt_w/2"/>
                                          </p:val>
                                        </p:tav>
                                        <p:tav tm="100000">
                                          <p:val>
                                            <p:strVal val="#ppt_x"/>
                                          </p:val>
                                        </p:tav>
                                      </p:tavLst>
                                    </p:anim>
                                    <p:anim calcmode="lin" valueType="num">
                                      <p:cBhvr additive="base">
                                        <p:cTn id="8" dur="1000" fill="hold"/>
                                        <p:tgtEl>
                                          <p:spTgt spid="8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4" fill="hold" grpId="0" nodeType="after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wipe(down)">
                                      <p:cBhvr>
                                        <p:cTn id="12" dur="500"/>
                                        <p:tgtEl>
                                          <p:spTgt spid="92"/>
                                        </p:tgtEl>
                                      </p:cBhvr>
                                    </p:animEffect>
                                  </p:childTnLst>
                                </p:cTn>
                              </p:par>
                              <p:par>
                                <p:cTn id="13" presetID="22" presetClass="entr" presetSubtype="4" fill="hold" grpId="0" nodeType="withEffect">
                                  <p:stCondLst>
                                    <p:cond delay="250"/>
                                  </p:stCondLst>
                                  <p:childTnLst>
                                    <p:set>
                                      <p:cBhvr>
                                        <p:cTn id="14" dur="1" fill="hold">
                                          <p:stCondLst>
                                            <p:cond delay="0"/>
                                          </p:stCondLst>
                                        </p:cTn>
                                        <p:tgtEl>
                                          <p:spTgt spid="111"/>
                                        </p:tgtEl>
                                        <p:attrNameLst>
                                          <p:attrName>style.visibility</p:attrName>
                                        </p:attrNameLst>
                                      </p:cBhvr>
                                      <p:to>
                                        <p:strVal val="visible"/>
                                      </p:to>
                                    </p:set>
                                    <p:animEffect transition="in" filter="wipe(down)">
                                      <p:cBhvr>
                                        <p:cTn id="15" dur="500"/>
                                        <p:tgtEl>
                                          <p:spTgt spid="111"/>
                                        </p:tgtEl>
                                      </p:cBhvr>
                                    </p:animEffect>
                                  </p:childTnLst>
                                </p:cTn>
                              </p:par>
                              <p:par>
                                <p:cTn id="16" presetID="22" presetClass="entr" presetSubtype="4" fill="hold" grpId="0" nodeType="withEffect">
                                  <p:stCondLst>
                                    <p:cond delay="500"/>
                                  </p:stCondLst>
                                  <p:childTnLst>
                                    <p:set>
                                      <p:cBhvr>
                                        <p:cTn id="17" dur="1" fill="hold">
                                          <p:stCondLst>
                                            <p:cond delay="0"/>
                                          </p:stCondLst>
                                        </p:cTn>
                                        <p:tgtEl>
                                          <p:spTgt spid="112"/>
                                        </p:tgtEl>
                                        <p:attrNameLst>
                                          <p:attrName>style.visibility</p:attrName>
                                        </p:attrNameLst>
                                      </p:cBhvr>
                                      <p:to>
                                        <p:strVal val="visible"/>
                                      </p:to>
                                    </p:set>
                                    <p:animEffect transition="in" filter="wipe(down)">
                                      <p:cBhvr>
                                        <p:cTn id="18" dur="500"/>
                                        <p:tgtEl>
                                          <p:spTgt spid="11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1000"/>
                                        <p:tgtEl>
                                          <p:spTgt spid="82"/>
                                        </p:tgtEl>
                                      </p:cBhvr>
                                    </p:animEffect>
                                    <p:anim calcmode="lin" valueType="num">
                                      <p:cBhvr>
                                        <p:cTn id="23" dur="1000" fill="hold"/>
                                        <p:tgtEl>
                                          <p:spTgt spid="82"/>
                                        </p:tgtEl>
                                        <p:attrNameLst>
                                          <p:attrName>ppt_x</p:attrName>
                                        </p:attrNameLst>
                                      </p:cBhvr>
                                      <p:tavLst>
                                        <p:tav tm="0">
                                          <p:val>
                                            <p:strVal val="#ppt_x"/>
                                          </p:val>
                                        </p:tav>
                                        <p:tav tm="100000">
                                          <p:val>
                                            <p:strVal val="#ppt_x"/>
                                          </p:val>
                                        </p:tav>
                                      </p:tavLst>
                                    </p:anim>
                                    <p:anim calcmode="lin" valueType="num">
                                      <p:cBhvr>
                                        <p:cTn id="24" dur="1000" fill="hold"/>
                                        <p:tgtEl>
                                          <p:spTgt spid="82"/>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par>
                          <p:cTn id="32" fill="hold">
                            <p:stCondLst>
                              <p:cond delay="3500"/>
                            </p:stCondLst>
                            <p:childTnLst>
                              <p:par>
                                <p:cTn id="33" presetID="8" presetClass="emph" presetSubtype="0" fill="hold" nodeType="afterEffect">
                                  <p:stCondLst>
                                    <p:cond delay="0"/>
                                  </p:stCondLst>
                                  <p:childTnLst>
                                    <p:animRot by="21600000">
                                      <p:cBhvr>
                                        <p:cTn id="34" dur="10000" fill="hold"/>
                                        <p:tgtEl>
                                          <p:spTgt spid="23"/>
                                        </p:tgtEl>
                                        <p:attrNameLst>
                                          <p:attrName>r</p:attrName>
                                        </p:attrNameLst>
                                      </p:cBhvr>
                                    </p:animRot>
                                  </p:childTnLst>
                                </p:cTn>
                              </p:par>
                              <p:par>
                                <p:cTn id="35" presetID="22" presetClass="entr" presetSubtype="8" fill="hold" nodeType="withEffect">
                                  <p:stCondLst>
                                    <p:cond delay="500"/>
                                  </p:stCondLst>
                                  <p:childTnLst>
                                    <p:set>
                                      <p:cBhvr>
                                        <p:cTn id="36" dur="1" fill="hold">
                                          <p:stCondLst>
                                            <p:cond delay="0"/>
                                          </p:stCondLst>
                                        </p:cTn>
                                        <p:tgtEl>
                                          <p:spTgt spid="80"/>
                                        </p:tgtEl>
                                        <p:attrNameLst>
                                          <p:attrName>style.visibility</p:attrName>
                                        </p:attrNameLst>
                                      </p:cBhvr>
                                      <p:to>
                                        <p:strVal val="visible"/>
                                      </p:to>
                                    </p:set>
                                    <p:animEffect transition="in" filter="wipe(left)">
                                      <p:cBhvr>
                                        <p:cTn id="37" dur="500"/>
                                        <p:tgtEl>
                                          <p:spTgt spid="80"/>
                                        </p:tgtEl>
                                      </p:cBhvr>
                                    </p:animEffect>
                                  </p:childTnLst>
                                </p:cTn>
                              </p:par>
                              <p:par>
                                <p:cTn id="38" presetID="22" presetClass="entr" presetSubtype="2" fill="hold" nodeType="withEffect">
                                  <p:stCondLst>
                                    <p:cond delay="500"/>
                                  </p:stCondLst>
                                  <p:childTnLst>
                                    <p:set>
                                      <p:cBhvr>
                                        <p:cTn id="39" dur="1" fill="hold">
                                          <p:stCondLst>
                                            <p:cond delay="0"/>
                                          </p:stCondLst>
                                        </p:cTn>
                                        <p:tgtEl>
                                          <p:spTgt spid="86"/>
                                        </p:tgtEl>
                                        <p:attrNameLst>
                                          <p:attrName>style.visibility</p:attrName>
                                        </p:attrNameLst>
                                      </p:cBhvr>
                                      <p:to>
                                        <p:strVal val="visible"/>
                                      </p:to>
                                    </p:set>
                                    <p:animEffect transition="in" filter="wipe(right)">
                                      <p:cBhvr>
                                        <p:cTn id="40" dur="500"/>
                                        <p:tgtEl>
                                          <p:spTgt spid="86"/>
                                        </p:tgtEl>
                                      </p:cBhvr>
                                    </p:animEffect>
                                  </p:childTnLst>
                                </p:cTn>
                              </p:par>
                              <p:par>
                                <p:cTn id="41" presetID="42" presetClass="entr" presetSubtype="0" fill="hold" nodeType="withEffect">
                                  <p:stCondLst>
                                    <p:cond delay="1000"/>
                                  </p:stCondLst>
                                  <p:childTnLst>
                                    <p:set>
                                      <p:cBhvr>
                                        <p:cTn id="42" dur="1" fill="hold">
                                          <p:stCondLst>
                                            <p:cond delay="0"/>
                                          </p:stCondLst>
                                        </p:cTn>
                                        <p:tgtEl>
                                          <p:spTgt spid="108"/>
                                        </p:tgtEl>
                                        <p:attrNameLst>
                                          <p:attrName>style.visibility</p:attrName>
                                        </p:attrNameLst>
                                      </p:cBhvr>
                                      <p:to>
                                        <p:strVal val="visible"/>
                                      </p:to>
                                    </p:set>
                                    <p:animEffect transition="in" filter="fade">
                                      <p:cBhvr>
                                        <p:cTn id="43" dur="1000"/>
                                        <p:tgtEl>
                                          <p:spTgt spid="108"/>
                                        </p:tgtEl>
                                      </p:cBhvr>
                                    </p:animEffect>
                                    <p:anim calcmode="lin" valueType="num">
                                      <p:cBhvr>
                                        <p:cTn id="44" dur="1000" fill="hold"/>
                                        <p:tgtEl>
                                          <p:spTgt spid="108"/>
                                        </p:tgtEl>
                                        <p:attrNameLst>
                                          <p:attrName>ppt_x</p:attrName>
                                        </p:attrNameLst>
                                      </p:cBhvr>
                                      <p:tavLst>
                                        <p:tav tm="0">
                                          <p:val>
                                            <p:strVal val="#ppt_x"/>
                                          </p:val>
                                        </p:tav>
                                        <p:tav tm="100000">
                                          <p:val>
                                            <p:strVal val="#ppt_x"/>
                                          </p:val>
                                        </p:tav>
                                      </p:tavLst>
                                    </p:anim>
                                    <p:anim calcmode="lin" valueType="num">
                                      <p:cBhvr>
                                        <p:cTn id="45" dur="1000" fill="hold"/>
                                        <p:tgtEl>
                                          <p:spTgt spid="108"/>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100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1000"/>
                                        <p:tgtEl>
                                          <p:spTgt spid="27"/>
                                        </p:tgtEl>
                                      </p:cBhvr>
                                    </p:animEffect>
                                    <p:anim calcmode="lin" valueType="num">
                                      <p:cBhvr>
                                        <p:cTn id="49" dur="1000" fill="hold"/>
                                        <p:tgtEl>
                                          <p:spTgt spid="27"/>
                                        </p:tgtEl>
                                        <p:attrNameLst>
                                          <p:attrName>ppt_x</p:attrName>
                                        </p:attrNameLst>
                                      </p:cBhvr>
                                      <p:tavLst>
                                        <p:tav tm="0">
                                          <p:val>
                                            <p:strVal val="#ppt_x"/>
                                          </p:val>
                                        </p:tav>
                                        <p:tav tm="100000">
                                          <p:val>
                                            <p:strVal val="#ppt_x"/>
                                          </p:val>
                                        </p:tav>
                                      </p:tavLst>
                                    </p:anim>
                                    <p:anim calcmode="lin" valueType="num">
                                      <p:cBhvr>
                                        <p:cTn id="50" dur="1000" fill="hold"/>
                                        <p:tgtEl>
                                          <p:spTgt spid="27"/>
                                        </p:tgtEl>
                                        <p:attrNameLst>
                                          <p:attrName>ppt_y</p:attrName>
                                        </p:attrNameLst>
                                      </p:cBhvr>
                                      <p:tavLst>
                                        <p:tav tm="0">
                                          <p:val>
                                            <p:strVal val="#ppt_y+.1"/>
                                          </p:val>
                                        </p:tav>
                                        <p:tav tm="100000">
                                          <p:val>
                                            <p:strVal val="#ppt_y"/>
                                          </p:val>
                                        </p:tav>
                                      </p:tavLst>
                                    </p:anim>
                                  </p:childTnLst>
                                </p:cTn>
                              </p:par>
                              <p:par>
                                <p:cTn id="51" presetID="53" presetClass="entr" presetSubtype="528" fill="hold" nodeType="withEffect">
                                  <p:stCondLst>
                                    <p:cond delay="2000"/>
                                  </p:stCondLst>
                                  <p:childTnLst>
                                    <p:set>
                                      <p:cBhvr>
                                        <p:cTn id="52" dur="1" fill="hold">
                                          <p:stCondLst>
                                            <p:cond delay="0"/>
                                          </p:stCondLst>
                                        </p:cTn>
                                        <p:tgtEl>
                                          <p:spTgt spid="2"/>
                                        </p:tgtEl>
                                        <p:attrNameLst>
                                          <p:attrName>style.visibility</p:attrName>
                                        </p:attrNameLst>
                                      </p:cBhvr>
                                      <p:to>
                                        <p:strVal val="visible"/>
                                      </p:to>
                                    </p:set>
                                    <p:anim calcmode="lin" valueType="num">
                                      <p:cBhvr>
                                        <p:cTn id="53" dur="1250" fill="hold"/>
                                        <p:tgtEl>
                                          <p:spTgt spid="2"/>
                                        </p:tgtEl>
                                        <p:attrNameLst>
                                          <p:attrName>ppt_w</p:attrName>
                                        </p:attrNameLst>
                                      </p:cBhvr>
                                      <p:tavLst>
                                        <p:tav tm="0">
                                          <p:val>
                                            <p:fltVal val="0"/>
                                          </p:val>
                                        </p:tav>
                                        <p:tav tm="100000">
                                          <p:val>
                                            <p:strVal val="#ppt_w"/>
                                          </p:val>
                                        </p:tav>
                                      </p:tavLst>
                                    </p:anim>
                                    <p:anim calcmode="lin" valueType="num">
                                      <p:cBhvr>
                                        <p:cTn id="54" dur="1250" fill="hold"/>
                                        <p:tgtEl>
                                          <p:spTgt spid="2"/>
                                        </p:tgtEl>
                                        <p:attrNameLst>
                                          <p:attrName>ppt_h</p:attrName>
                                        </p:attrNameLst>
                                      </p:cBhvr>
                                      <p:tavLst>
                                        <p:tav tm="0">
                                          <p:val>
                                            <p:fltVal val="0"/>
                                          </p:val>
                                        </p:tav>
                                        <p:tav tm="100000">
                                          <p:val>
                                            <p:strVal val="#ppt_h"/>
                                          </p:val>
                                        </p:tav>
                                      </p:tavLst>
                                    </p:anim>
                                    <p:animEffect transition="in" filter="fade">
                                      <p:cBhvr>
                                        <p:cTn id="55" dur="1250"/>
                                        <p:tgtEl>
                                          <p:spTgt spid="2"/>
                                        </p:tgtEl>
                                      </p:cBhvr>
                                    </p:animEffect>
                                    <p:anim calcmode="lin" valueType="num">
                                      <p:cBhvr>
                                        <p:cTn id="56" dur="1250" fill="hold"/>
                                        <p:tgtEl>
                                          <p:spTgt spid="2"/>
                                        </p:tgtEl>
                                        <p:attrNameLst>
                                          <p:attrName>ppt_x</p:attrName>
                                        </p:attrNameLst>
                                      </p:cBhvr>
                                      <p:tavLst>
                                        <p:tav tm="0">
                                          <p:val>
                                            <p:fltVal val="0.5"/>
                                          </p:val>
                                        </p:tav>
                                        <p:tav tm="100000">
                                          <p:val>
                                            <p:strVal val="#ppt_x"/>
                                          </p:val>
                                        </p:tav>
                                      </p:tavLst>
                                    </p:anim>
                                    <p:anim calcmode="lin" valueType="num">
                                      <p:cBhvr>
                                        <p:cTn id="57" dur="1250" fill="hold"/>
                                        <p:tgtEl>
                                          <p:spTgt spid="2"/>
                                        </p:tgtEl>
                                        <p:attrNameLst>
                                          <p:attrName>ppt_y</p:attrName>
                                        </p:attrNameLst>
                                      </p:cBhvr>
                                      <p:tavLst>
                                        <p:tav tm="0">
                                          <p:val>
                                            <p:fltVal val="0.5"/>
                                          </p:val>
                                        </p:tav>
                                        <p:tav tm="100000">
                                          <p:val>
                                            <p:strVal val="#ppt_y"/>
                                          </p:val>
                                        </p:tav>
                                      </p:tavLst>
                                    </p:anim>
                                  </p:childTnLst>
                                </p:cTn>
                              </p:par>
                              <p:par>
                                <p:cTn id="58" presetID="53" presetClass="entr" presetSubtype="16" fill="hold" nodeType="withEffect">
                                  <p:stCondLst>
                                    <p:cond delay="3000"/>
                                  </p:stCondLst>
                                  <p:childTnLst>
                                    <p:set>
                                      <p:cBhvr>
                                        <p:cTn id="59" dur="1" fill="hold">
                                          <p:stCondLst>
                                            <p:cond delay="0"/>
                                          </p:stCondLst>
                                        </p:cTn>
                                        <p:tgtEl>
                                          <p:spTgt spid="99"/>
                                        </p:tgtEl>
                                        <p:attrNameLst>
                                          <p:attrName>style.visibility</p:attrName>
                                        </p:attrNameLst>
                                      </p:cBhvr>
                                      <p:to>
                                        <p:strVal val="visible"/>
                                      </p:to>
                                    </p:set>
                                    <p:anim calcmode="lin" valueType="num">
                                      <p:cBhvr>
                                        <p:cTn id="60" dur="1000" fill="hold"/>
                                        <p:tgtEl>
                                          <p:spTgt spid="99"/>
                                        </p:tgtEl>
                                        <p:attrNameLst>
                                          <p:attrName>ppt_w</p:attrName>
                                        </p:attrNameLst>
                                      </p:cBhvr>
                                      <p:tavLst>
                                        <p:tav tm="0">
                                          <p:val>
                                            <p:fltVal val="0"/>
                                          </p:val>
                                        </p:tav>
                                        <p:tav tm="100000">
                                          <p:val>
                                            <p:strVal val="#ppt_w"/>
                                          </p:val>
                                        </p:tav>
                                      </p:tavLst>
                                    </p:anim>
                                    <p:anim calcmode="lin" valueType="num">
                                      <p:cBhvr>
                                        <p:cTn id="61" dur="1000" fill="hold"/>
                                        <p:tgtEl>
                                          <p:spTgt spid="99"/>
                                        </p:tgtEl>
                                        <p:attrNameLst>
                                          <p:attrName>ppt_h</p:attrName>
                                        </p:attrNameLst>
                                      </p:cBhvr>
                                      <p:tavLst>
                                        <p:tav tm="0">
                                          <p:val>
                                            <p:fltVal val="0"/>
                                          </p:val>
                                        </p:tav>
                                        <p:tav tm="100000">
                                          <p:val>
                                            <p:strVal val="#ppt_h"/>
                                          </p:val>
                                        </p:tav>
                                      </p:tavLst>
                                    </p:anim>
                                    <p:animEffect transition="in" filter="fade">
                                      <p:cBhvr>
                                        <p:cTn id="62" dur="1000"/>
                                        <p:tgtEl>
                                          <p:spTgt spid="99"/>
                                        </p:tgtEl>
                                      </p:cBhvr>
                                    </p:animEffect>
                                  </p:childTnLst>
                                </p:cTn>
                              </p:par>
                              <p:par>
                                <p:cTn id="63" presetID="14" presetClass="entr" presetSubtype="5" fill="hold" nodeType="withEffect">
                                  <p:stCondLst>
                                    <p:cond delay="3000"/>
                                  </p:stCondLst>
                                  <p:childTnLst>
                                    <p:set>
                                      <p:cBhvr>
                                        <p:cTn id="64" dur="1" fill="hold">
                                          <p:stCondLst>
                                            <p:cond delay="0"/>
                                          </p:stCondLst>
                                        </p:cTn>
                                        <p:tgtEl>
                                          <p:spTgt spid="99"/>
                                        </p:tgtEl>
                                        <p:attrNameLst>
                                          <p:attrName>style.visibility</p:attrName>
                                        </p:attrNameLst>
                                      </p:cBhvr>
                                      <p:to>
                                        <p:strVal val="visible"/>
                                      </p:to>
                                    </p:set>
                                    <p:animEffect transition="in" filter="randombar(vertical)">
                                      <p:cBhvr>
                                        <p:cTn id="65" dur="1500"/>
                                        <p:tgtEl>
                                          <p:spTgt spid="99"/>
                                        </p:tgtEl>
                                      </p:cBhvr>
                                    </p:animEffect>
                                  </p:childTnLst>
                                </p:cTn>
                              </p:par>
                              <p:par>
                                <p:cTn id="66" presetID="37" presetClass="entr" presetSubtype="0" fill="hold" nodeType="withEffect">
                                  <p:stCondLst>
                                    <p:cond delay="3000"/>
                                  </p:stCondLst>
                                  <p:childTnLst>
                                    <p:set>
                                      <p:cBhvr>
                                        <p:cTn id="67" dur="1" fill="hold">
                                          <p:stCondLst>
                                            <p:cond delay="0"/>
                                          </p:stCondLst>
                                        </p:cTn>
                                        <p:tgtEl>
                                          <p:spTgt spid="99"/>
                                        </p:tgtEl>
                                        <p:attrNameLst>
                                          <p:attrName>style.visibility</p:attrName>
                                        </p:attrNameLst>
                                      </p:cBhvr>
                                      <p:to>
                                        <p:strVal val="visible"/>
                                      </p:to>
                                    </p:set>
                                    <p:animEffect transition="in" filter="fade">
                                      <p:cBhvr>
                                        <p:cTn id="68" dur="750"/>
                                        <p:tgtEl>
                                          <p:spTgt spid="99"/>
                                        </p:tgtEl>
                                      </p:cBhvr>
                                    </p:animEffect>
                                    <p:anim calcmode="lin" valueType="num">
                                      <p:cBhvr>
                                        <p:cTn id="69" dur="750" fill="hold"/>
                                        <p:tgtEl>
                                          <p:spTgt spid="99"/>
                                        </p:tgtEl>
                                        <p:attrNameLst>
                                          <p:attrName>ppt_x</p:attrName>
                                        </p:attrNameLst>
                                      </p:cBhvr>
                                      <p:tavLst>
                                        <p:tav tm="0">
                                          <p:val>
                                            <p:strVal val="#ppt_x"/>
                                          </p:val>
                                        </p:tav>
                                        <p:tav tm="100000">
                                          <p:val>
                                            <p:strVal val="#ppt_x"/>
                                          </p:val>
                                        </p:tav>
                                      </p:tavLst>
                                    </p:anim>
                                    <p:anim calcmode="lin" valueType="num">
                                      <p:cBhvr>
                                        <p:cTn id="70" dur="675" decel="100000" fill="hold"/>
                                        <p:tgtEl>
                                          <p:spTgt spid="99"/>
                                        </p:tgtEl>
                                        <p:attrNameLst>
                                          <p:attrName>ppt_y</p:attrName>
                                        </p:attrNameLst>
                                      </p:cBhvr>
                                      <p:tavLst>
                                        <p:tav tm="0">
                                          <p:val>
                                            <p:strVal val="#ppt_y+1"/>
                                          </p:val>
                                        </p:tav>
                                        <p:tav tm="100000">
                                          <p:val>
                                            <p:strVal val="#ppt_y-.03"/>
                                          </p:val>
                                        </p:tav>
                                      </p:tavLst>
                                    </p:anim>
                                    <p:anim calcmode="lin" valueType="num">
                                      <p:cBhvr>
                                        <p:cTn id="71" dur="75" accel="100000" fill="hold">
                                          <p:stCondLst>
                                            <p:cond delay="675"/>
                                          </p:stCondLst>
                                        </p:cTn>
                                        <p:tgtEl>
                                          <p:spTgt spid="99"/>
                                        </p:tgtEl>
                                        <p:attrNameLst>
                                          <p:attrName>ppt_y</p:attrName>
                                        </p:attrNameLst>
                                      </p:cBhvr>
                                      <p:tavLst>
                                        <p:tav tm="0">
                                          <p:val>
                                            <p:strVal val="#ppt_y-.03"/>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95"/>
                                        </p:tgtEl>
                                        <p:attrNameLst>
                                          <p:attrName>style.visibility</p:attrName>
                                        </p:attrNameLst>
                                      </p:cBhvr>
                                      <p:to>
                                        <p:strVal val="visible"/>
                                      </p:to>
                                    </p:set>
                                    <p:animEffect transition="in" filter="fade">
                                      <p:cBhvr>
                                        <p:cTn id="76" dur="1000"/>
                                        <p:tgtEl>
                                          <p:spTgt spid="95"/>
                                        </p:tgtEl>
                                      </p:cBhvr>
                                    </p:animEffect>
                                    <p:anim calcmode="lin" valueType="num">
                                      <p:cBhvr>
                                        <p:cTn id="77" dur="1000" fill="hold"/>
                                        <p:tgtEl>
                                          <p:spTgt spid="95"/>
                                        </p:tgtEl>
                                        <p:attrNameLst>
                                          <p:attrName>ppt_x</p:attrName>
                                        </p:attrNameLst>
                                      </p:cBhvr>
                                      <p:tavLst>
                                        <p:tav tm="0">
                                          <p:val>
                                            <p:strVal val="#ppt_x"/>
                                          </p:val>
                                        </p:tav>
                                        <p:tav tm="100000">
                                          <p:val>
                                            <p:strVal val="#ppt_x"/>
                                          </p:val>
                                        </p:tav>
                                      </p:tavLst>
                                    </p:anim>
                                    <p:anim calcmode="lin" valueType="num">
                                      <p:cBhvr>
                                        <p:cTn id="7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5" grpId="0"/>
      <p:bldP spid="92" grpId="0" animBg="1"/>
      <p:bldP spid="111" grpId="0" animBg="1"/>
      <p:bldP spid="112" grpId="0" animBg="1"/>
      <p:bldP spid="24" grpId="0"/>
    </p:bldLst>
  </p:timing>
  <p:extLst mod="1">
    <p:ext uri="{E180D4A7-C9FB-4DFB-919C-405C955672EB}">
      <p14:showEvtLst xmlns:p14="http://schemas.microsoft.com/office/powerpoint/2010/main">
        <p14:playEvt time="1" objId="3"/>
        <p14:stopEvt time="16042" objId="3"/>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esktop\file ảnh TV\Cậu bé thông minh\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881" y="510639"/>
            <a:ext cx="8775863" cy="3966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9906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269811" y="98719"/>
            <a:ext cx="8719810" cy="584775"/>
          </a:xfrm>
          <a:prstGeom prst="rect">
            <a:avLst/>
          </a:prstGeom>
        </p:spPr>
        <p:txBody>
          <a:bodyPr wrap="square">
            <a:spAutoFit/>
          </a:bodyPr>
          <a:lstStyle/>
          <a:p>
            <a:r>
              <a:rPr lang="en-US"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Viết </a:t>
            </a:r>
            <a:r>
              <a:rPr lang="en-US"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vào vở câu </a:t>
            </a:r>
            <a:r>
              <a:rPr lang="en-US"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trả lời cho câu hỏi a </a:t>
            </a:r>
            <a:r>
              <a:rPr lang="en-US"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và </a:t>
            </a:r>
            <a:r>
              <a:rPr lang="en-US" altLang="zh-CN" sz="3200" smtClean="0">
                <a:latin typeface="Arial-Rounded" panose="020B0500000000000000" pitchFamily="34" charset="-93"/>
                <a:ea typeface="Arial-Rounded" panose="020B0500000000000000" pitchFamily="34" charset="-93"/>
                <a:cs typeface="Arial-Rounded" panose="020B0500000000000000" pitchFamily="34" charset="-93"/>
                <a:sym typeface="+mn-lt"/>
              </a:rPr>
              <a:t>c ở </a:t>
            </a:r>
            <a:r>
              <a:rPr lang="en-US"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mục 3</a:t>
            </a:r>
            <a:endParaRPr lang="zh-CN" altLang="en-US" sz="3200" b="1" dirty="0">
              <a:latin typeface="HL Hoctro" panose="02000000000000000000" pitchFamily="2" charset="0"/>
              <a:ea typeface="Arial-Rounded" panose="020B0500000000000000" pitchFamily="34" charset="-93"/>
              <a:cs typeface="Arial-Rounded" panose="020B0500000000000000" pitchFamily="34" charset="-93"/>
              <a:sym typeface="+mn-lt"/>
            </a:endParaRPr>
          </a:p>
        </p:txBody>
      </p:sp>
      <p:sp>
        <p:nvSpPr>
          <p:cNvPr id="9" name="矩形 8">
            <a:extLst>
              <a:ext uri="{FF2B5EF4-FFF2-40B4-BE49-F238E27FC236}">
                <a16:creationId xmlns:a16="http://schemas.microsoft.com/office/drawing/2014/main" id="{7B87E5EA-B738-483C-BD90-0802211D530F}"/>
              </a:ext>
            </a:extLst>
          </p:cNvPr>
          <p:cNvSpPr/>
          <p:nvPr/>
        </p:nvSpPr>
        <p:spPr>
          <a:xfrm>
            <a:off x="383461" y="683494"/>
            <a:ext cx="6990736" cy="707886"/>
          </a:xfrm>
          <a:prstGeom prst="rect">
            <a:avLst/>
          </a:prstGeom>
        </p:spPr>
        <p:txBody>
          <a:bodyPr wrap="square">
            <a:spAutoFit/>
          </a:bodyPr>
          <a:lstStyle/>
          <a:p>
            <a:r>
              <a:rPr lang="en-US" altLang="zh-CN" sz="4000" dirty="0" smtClean="0">
                <a:solidFill>
                  <a:srgbClr val="0070C0"/>
                </a:solidFill>
                <a:latin typeface="Times New Roman" panose="02020603050405020304" pitchFamily="18" charset="0"/>
                <a:ea typeface="Arial-Rounded" panose="020B0500000000000000" pitchFamily="34" charset="-93"/>
                <a:cs typeface="Times New Roman" panose="02020603050405020304" pitchFamily="18" charset="0"/>
                <a:sym typeface="+mn-lt"/>
              </a:rPr>
              <a:t>Cậu bé Vinh và các bạn chơi</a:t>
            </a:r>
            <a:endParaRPr lang="zh-CN" altLang="en-US" sz="4000" b="1" dirty="0">
              <a:solidFill>
                <a:srgbClr val="0070C0"/>
              </a:solidFill>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
        <p:nvSpPr>
          <p:cNvPr id="10" name="矩形 8">
            <a:extLst>
              <a:ext uri="{FF2B5EF4-FFF2-40B4-BE49-F238E27FC236}">
                <a16:creationId xmlns:a16="http://schemas.microsoft.com/office/drawing/2014/main" id="{6AC064CB-F32F-40DB-A8F8-D2BDF9EB5902}"/>
              </a:ext>
            </a:extLst>
          </p:cNvPr>
          <p:cNvSpPr/>
          <p:nvPr/>
        </p:nvSpPr>
        <p:spPr>
          <a:xfrm>
            <a:off x="6212632" y="711540"/>
            <a:ext cx="3226388" cy="707886"/>
          </a:xfrm>
          <a:prstGeom prst="rect">
            <a:avLst/>
          </a:prstGeom>
        </p:spPr>
        <p:txBody>
          <a:bodyPr wrap="square">
            <a:spAutoFit/>
          </a:bodyPr>
          <a:lstStyle/>
          <a:p>
            <a:r>
              <a:rPr lang="en-US" altLang="zh-CN" sz="40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4000" b="1" dirty="0">
              <a:solidFill>
                <a:srgbClr val="0070C0"/>
              </a:solidFill>
              <a:latin typeface="HL Hoctro" panose="02000000000000000000" pitchFamily="2" charset="0"/>
              <a:ea typeface="Arial-Rounded" panose="020B0500000000000000" pitchFamily="34" charset="-93"/>
              <a:cs typeface="Arial-Rounded" panose="020B0500000000000000" pitchFamily="34" charset="-93"/>
              <a:sym typeface="+mn-lt"/>
            </a:endParaRPr>
          </a:p>
        </p:txBody>
      </p:sp>
      <p:sp>
        <p:nvSpPr>
          <p:cNvPr id="11" name="矩形 8">
            <a:extLst>
              <a:ext uri="{FF2B5EF4-FFF2-40B4-BE49-F238E27FC236}">
                <a16:creationId xmlns:a16="http://schemas.microsoft.com/office/drawing/2014/main" id="{40914BD5-55B4-4A73-8F34-EF6C6547B99C}"/>
              </a:ext>
            </a:extLst>
          </p:cNvPr>
          <p:cNvSpPr/>
          <p:nvPr/>
        </p:nvSpPr>
        <p:spPr>
          <a:xfrm>
            <a:off x="6230376" y="683494"/>
            <a:ext cx="3226388" cy="707886"/>
          </a:xfrm>
          <a:prstGeom prst="rect">
            <a:avLst/>
          </a:prstGeom>
        </p:spPr>
        <p:txBody>
          <a:bodyPr wrap="square">
            <a:spAutoFit/>
          </a:bodyPr>
          <a:lstStyle/>
          <a:p>
            <a:r>
              <a:rPr lang="en-US" altLang="zh-CN" sz="4000" smtClean="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rPr>
              <a:t> đá bóng.</a:t>
            </a:r>
            <a:endParaRPr lang="zh-CN" altLang="en-US" sz="4000" b="1" dirty="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
        <p:nvSpPr>
          <p:cNvPr id="8" name="矩形 8">
            <a:extLst>
              <a:ext uri="{FF2B5EF4-FFF2-40B4-BE49-F238E27FC236}">
                <a16:creationId xmlns:a16="http://schemas.microsoft.com/office/drawing/2014/main" id="{7B87E5EA-B738-483C-BD90-0802211D530F}"/>
              </a:ext>
            </a:extLst>
          </p:cNvPr>
          <p:cNvSpPr/>
          <p:nvPr/>
        </p:nvSpPr>
        <p:spPr>
          <a:xfrm>
            <a:off x="383461" y="1441338"/>
            <a:ext cx="8367253" cy="707886"/>
          </a:xfrm>
          <a:prstGeom prst="rect">
            <a:avLst/>
          </a:prstGeom>
        </p:spPr>
        <p:txBody>
          <a:bodyPr wrap="square">
            <a:spAutoFit/>
          </a:bodyPr>
          <a:lstStyle/>
          <a:p>
            <a:r>
              <a:rPr lang="en-US" altLang="zh-CN" sz="4000" dirty="0" smtClean="0">
                <a:solidFill>
                  <a:srgbClr val="0070C0"/>
                </a:solidFill>
                <a:latin typeface="Times New Roman" panose="02020603050405020304" pitchFamily="18" charset="0"/>
                <a:ea typeface="Arial-Rounded" panose="020B0500000000000000" pitchFamily="34" charset="-93"/>
                <a:cs typeface="Times New Roman" panose="02020603050405020304" pitchFamily="18" charset="0"/>
                <a:sym typeface="+mn-lt"/>
              </a:rPr>
              <a:t>Các bạn nhìn Vinh trầm trồ thán phục vì</a:t>
            </a:r>
            <a:endParaRPr lang="zh-CN" altLang="en-US" sz="4000" b="1" dirty="0">
              <a:solidFill>
                <a:srgbClr val="0070C0"/>
              </a:solidFill>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
        <p:nvSpPr>
          <p:cNvPr id="12" name="矩形 8">
            <a:extLst>
              <a:ext uri="{FF2B5EF4-FFF2-40B4-BE49-F238E27FC236}">
                <a16:creationId xmlns:a16="http://schemas.microsoft.com/office/drawing/2014/main" id="{6AC064CB-F32F-40DB-A8F8-D2BDF9EB5902}"/>
              </a:ext>
            </a:extLst>
          </p:cNvPr>
          <p:cNvSpPr/>
          <p:nvPr/>
        </p:nvSpPr>
        <p:spPr>
          <a:xfrm>
            <a:off x="619057" y="2137957"/>
            <a:ext cx="3226388" cy="646331"/>
          </a:xfrm>
          <a:prstGeom prst="rect">
            <a:avLst/>
          </a:prstGeom>
        </p:spPr>
        <p:txBody>
          <a:bodyPr wrap="square">
            <a:spAutoFit/>
          </a:bodyPr>
          <a:lstStyle/>
          <a:p>
            <a:r>
              <a:rPr lang="en-US" altLang="zh-CN" sz="36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600" b="1" dirty="0">
              <a:solidFill>
                <a:srgbClr val="0070C0"/>
              </a:solidFill>
              <a:latin typeface="HL Hoctro" panose="02000000000000000000" pitchFamily="2" charset="0"/>
              <a:ea typeface="Arial-Rounded" panose="020B0500000000000000" pitchFamily="34" charset="-93"/>
              <a:cs typeface="Arial-Rounded" panose="020B0500000000000000" pitchFamily="34" charset="-93"/>
              <a:sym typeface="+mn-lt"/>
            </a:endParaRPr>
          </a:p>
        </p:txBody>
      </p:sp>
      <p:sp>
        <p:nvSpPr>
          <p:cNvPr id="13" name="矩形 8">
            <a:extLst>
              <a:ext uri="{FF2B5EF4-FFF2-40B4-BE49-F238E27FC236}">
                <a16:creationId xmlns:a16="http://schemas.microsoft.com/office/drawing/2014/main" id="{40914BD5-55B4-4A73-8F34-EF6C6547B99C}"/>
              </a:ext>
            </a:extLst>
          </p:cNvPr>
          <p:cNvSpPr/>
          <p:nvPr/>
        </p:nvSpPr>
        <p:spPr>
          <a:xfrm>
            <a:off x="405744" y="2040986"/>
            <a:ext cx="5316630" cy="707886"/>
          </a:xfrm>
          <a:prstGeom prst="rect">
            <a:avLst/>
          </a:prstGeom>
        </p:spPr>
        <p:txBody>
          <a:bodyPr wrap="square">
            <a:spAutoFit/>
          </a:bodyPr>
          <a:lstStyle/>
          <a:p>
            <a:r>
              <a:rPr lang="en-US" altLang="zh-CN" sz="4000" dirty="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rPr>
              <a:t>c</a:t>
            </a:r>
            <a:r>
              <a:rPr lang="en-US" altLang="zh-CN" sz="4000" dirty="0" smtClean="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rPr>
              <a:t>ậu ấy rất </a:t>
            </a:r>
            <a:r>
              <a:rPr lang="en-US" altLang="zh-CN" sz="4000" smtClean="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rPr>
              <a:t>thông minh.</a:t>
            </a:r>
            <a:endParaRPr lang="zh-CN" altLang="en-US" sz="4000" b="1" dirty="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pic>
        <p:nvPicPr>
          <p:cNvPr id="3074" name="Picture 2" descr="C:\Users\Administrator\Desktop\file ảnh TV\Cậu bé thông minh\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761" y="2748872"/>
            <a:ext cx="8819860" cy="2266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870559"/>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par>
                                <p:cTn id="16" presetID="22" presetClass="entr" presetSubtype="8"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par>
                                <p:cTn id="32" presetID="22" presetClass="entr" presetSubtype="8"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0" grpId="1"/>
      <p:bldP spid="11" grpId="0"/>
      <p:bldP spid="8" grpId="0"/>
      <p:bldP spid="12" grpId="0"/>
      <p:bldP spid="12" grpId="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319177" y="169110"/>
            <a:ext cx="8505646" cy="523220"/>
          </a:xfrm>
          <a:prstGeom prst="rect">
            <a:avLst/>
          </a:prstGeom>
        </p:spPr>
        <p:txBody>
          <a:bodyPr wrap="square">
            <a:spAutoFit/>
          </a:bodyPr>
          <a:lstStyle/>
          <a:p>
            <a:r>
              <a:rPr lang="en-US" altLang="zh-CN" sz="2800" dirty="0" err="1">
                <a:latin typeface="Arial-Rounded" panose="020B0500000000000000" pitchFamily="34" charset="-93"/>
                <a:ea typeface="Arial-Rounded" panose="020B0500000000000000" pitchFamily="34" charset="-93"/>
                <a:cs typeface="Arial-Rounded" panose="020B0500000000000000" pitchFamily="34" charset="-93"/>
                <a:sym typeface="+mn-lt"/>
              </a:rPr>
              <a:t>Chọn</a:t>
            </a:r>
            <a:r>
              <a:rPr lang="en-US" altLang="zh-CN" sz="28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latin typeface="Arial-Rounded" panose="020B0500000000000000" pitchFamily="34" charset="-93"/>
                <a:ea typeface="Arial-Rounded" panose="020B0500000000000000" pitchFamily="34" charset="-93"/>
                <a:cs typeface="Arial-Rounded" panose="020B0500000000000000" pitchFamily="34" charset="-93"/>
                <a:sym typeface="+mn-lt"/>
              </a:rPr>
              <a:t>từ</a:t>
            </a:r>
            <a:r>
              <a:rPr lang="en-US" altLang="zh-CN" sz="28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latin typeface="Arial-Rounded" panose="020B0500000000000000" pitchFamily="34" charset="-93"/>
                <a:ea typeface="Arial-Rounded" panose="020B0500000000000000" pitchFamily="34" charset="-93"/>
                <a:cs typeface="Arial-Rounded" panose="020B0500000000000000" pitchFamily="34" charset="-93"/>
                <a:sym typeface="+mn-lt"/>
              </a:rPr>
              <a:t>ngữ</a:t>
            </a:r>
            <a:r>
              <a:rPr lang="en-US" altLang="zh-CN" sz="28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latin typeface="Arial-Rounded" panose="020B0500000000000000" pitchFamily="34" charset="-93"/>
                <a:ea typeface="Arial-Rounded" panose="020B0500000000000000" pitchFamily="34" charset="-93"/>
                <a:cs typeface="Arial-Rounded" panose="020B0500000000000000" pitchFamily="34" charset="-93"/>
                <a:sym typeface="+mn-lt"/>
              </a:rPr>
              <a:t>để</a:t>
            </a:r>
            <a:r>
              <a:rPr lang="en-US" altLang="zh-CN" sz="28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latin typeface="Arial-Rounded" panose="020B0500000000000000" pitchFamily="34" charset="-93"/>
                <a:ea typeface="Arial-Rounded" panose="020B0500000000000000" pitchFamily="34" charset="-93"/>
                <a:cs typeface="Arial-Rounded" panose="020B0500000000000000" pitchFamily="34" charset="-93"/>
                <a:sym typeface="+mn-lt"/>
              </a:rPr>
              <a:t>hoàn</a:t>
            </a:r>
            <a:r>
              <a:rPr lang="en-US" altLang="zh-CN" sz="28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latin typeface="Arial-Rounded" panose="020B0500000000000000" pitchFamily="34" charset="-93"/>
                <a:ea typeface="Arial-Rounded" panose="020B0500000000000000" pitchFamily="34" charset="-93"/>
                <a:cs typeface="Arial-Rounded" panose="020B0500000000000000" pitchFamily="34" charset="-93"/>
                <a:sym typeface="+mn-lt"/>
              </a:rPr>
              <a:t>thiện</a:t>
            </a:r>
            <a:r>
              <a:rPr lang="en-US" altLang="zh-CN" sz="28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28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latin typeface="Arial-Rounded" panose="020B0500000000000000" pitchFamily="34" charset="-93"/>
                <a:ea typeface="Arial-Rounded" panose="020B0500000000000000" pitchFamily="34" charset="-93"/>
                <a:cs typeface="Arial-Rounded" panose="020B0500000000000000" pitchFamily="34" charset="-93"/>
                <a:sym typeface="+mn-lt"/>
              </a:rPr>
              <a:t>và</a:t>
            </a:r>
            <a:r>
              <a:rPr lang="en-US" altLang="zh-CN" sz="28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latin typeface="Arial-Rounded" panose="020B0500000000000000" pitchFamily="34" charset="-93"/>
                <a:ea typeface="Arial-Rounded" panose="020B0500000000000000" pitchFamily="34" charset="-93"/>
                <a:cs typeface="Arial-Rounded" panose="020B0500000000000000" pitchFamily="34" charset="-93"/>
                <a:sym typeface="+mn-lt"/>
              </a:rPr>
              <a:t>viết</a:t>
            </a:r>
            <a:r>
              <a:rPr lang="en-US" altLang="zh-CN" sz="28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28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latin typeface="Arial-Rounded" panose="020B0500000000000000" pitchFamily="34" charset="-93"/>
                <a:ea typeface="Arial-Rounded" panose="020B0500000000000000" pitchFamily="34" charset="-93"/>
                <a:cs typeface="Arial-Rounded" panose="020B0500000000000000" pitchFamily="34" charset="-93"/>
                <a:sym typeface="+mn-lt"/>
              </a:rPr>
              <a:t>vào</a:t>
            </a:r>
            <a:r>
              <a:rPr lang="en-US" altLang="zh-CN" sz="28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latin typeface="Arial-Rounded" panose="020B0500000000000000" pitchFamily="34" charset="-93"/>
                <a:ea typeface="Arial-Rounded" panose="020B0500000000000000" pitchFamily="34" charset="-93"/>
                <a:cs typeface="Arial-Rounded" panose="020B0500000000000000" pitchFamily="34" charset="-93"/>
                <a:sym typeface="+mn-lt"/>
              </a:rPr>
              <a:t>vở</a:t>
            </a:r>
            <a:endParaRPr lang="zh-CN" altLang="en-US" sz="28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5" name="矩形 8">
            <a:extLst>
              <a:ext uri="{FF2B5EF4-FFF2-40B4-BE49-F238E27FC236}">
                <a16:creationId xmlns:a16="http://schemas.microsoft.com/office/drawing/2014/main" id="{D97AFF8F-506F-4519-A1B5-52D97C6C130F}"/>
              </a:ext>
            </a:extLst>
          </p:cNvPr>
          <p:cNvSpPr/>
          <p:nvPr/>
        </p:nvSpPr>
        <p:spPr>
          <a:xfrm>
            <a:off x="422787" y="753057"/>
            <a:ext cx="8544231" cy="461665"/>
          </a:xfrm>
          <a:prstGeom prst="rect">
            <a:avLst/>
          </a:prstGeom>
          <a:solidFill>
            <a:schemeClr val="accent2">
              <a:lumMod val="20000"/>
              <a:lumOff val="80000"/>
            </a:schemeClr>
          </a:solidFill>
        </p:spPr>
        <p:txBody>
          <a:bodyPr wrap="square">
            <a:spAutoFit/>
          </a:bodyPr>
          <a:lstStyle/>
          <a:p>
            <a:r>
              <a:rPr lang="en-US" altLang="zh-CN" sz="2400" dirty="0" smtClean="0">
                <a:latin typeface="Times New Roman" panose="02020603050405020304" pitchFamily="18" charset="0"/>
                <a:ea typeface="Arial-Rounded" panose="020B0500000000000000" pitchFamily="34" charset="-93"/>
                <a:cs typeface="Times New Roman" panose="02020603050405020304" pitchFamily="18" charset="0"/>
                <a:sym typeface="+mn-lt"/>
              </a:rPr>
              <a:t> thông minh      xuất sắc       thán phục      nuối tiếc          vui mừng</a:t>
            </a:r>
          </a:p>
        </p:txBody>
      </p:sp>
      <p:sp>
        <p:nvSpPr>
          <p:cNvPr id="9" name="矩形 8">
            <a:extLst>
              <a:ext uri="{FF2B5EF4-FFF2-40B4-BE49-F238E27FC236}">
                <a16:creationId xmlns:a16="http://schemas.microsoft.com/office/drawing/2014/main" id="{7B87E5EA-B738-483C-BD90-0802211D530F}"/>
              </a:ext>
            </a:extLst>
          </p:cNvPr>
          <p:cNvSpPr/>
          <p:nvPr/>
        </p:nvSpPr>
        <p:spPr>
          <a:xfrm>
            <a:off x="388373" y="1302116"/>
            <a:ext cx="8578645" cy="523220"/>
          </a:xfrm>
          <a:prstGeom prst="rect">
            <a:avLst/>
          </a:prstGeom>
        </p:spPr>
        <p:txBody>
          <a:bodyPr wrap="square">
            <a:spAutoFit/>
          </a:bodyPr>
          <a:lstStyle/>
          <a:p>
            <a:pPr marL="514350" indent="-514350">
              <a:buAutoNum type="alphaLcPeriod"/>
            </a:pPr>
            <a:r>
              <a:rPr lang="en-US" altLang="zh-CN" sz="2800" dirty="0">
                <a:solidFill>
                  <a:srgbClr val="0070C0"/>
                </a:solidFill>
                <a:latin typeface="Times New Roman" panose="02020603050405020304" pitchFamily="18" charset="0"/>
                <a:ea typeface="Arial-Rounded" panose="020B0500000000000000" pitchFamily="34" charset="-93"/>
                <a:cs typeface="Times New Roman" panose="02020603050405020304" pitchFamily="18" charset="0"/>
                <a:sym typeface="+mn-lt"/>
              </a:rPr>
              <a:t>Chúng tôi </a:t>
            </a:r>
            <a:r>
              <a:rPr lang="en-US" altLang="zh-CN" sz="2800" smtClean="0">
                <a:solidFill>
                  <a:srgbClr val="0070C0"/>
                </a:solidFill>
                <a:latin typeface="Times New Roman" panose="02020603050405020304" pitchFamily="18" charset="0"/>
                <a:ea typeface="Arial-Rounded" panose="020B0500000000000000" pitchFamily="34" charset="-93"/>
                <a:cs typeface="Times New Roman" panose="02020603050405020304" pitchFamily="18" charset="0"/>
                <a:sym typeface="+mn-lt"/>
              </a:rPr>
              <a:t>rất                vì </a:t>
            </a:r>
            <a:r>
              <a:rPr lang="en-US" altLang="zh-CN" sz="2800" dirty="0">
                <a:solidFill>
                  <a:srgbClr val="0070C0"/>
                </a:solidFill>
                <a:latin typeface="Times New Roman" panose="02020603050405020304" pitchFamily="18" charset="0"/>
                <a:ea typeface="Arial-Rounded" panose="020B0500000000000000" pitchFamily="34" charset="-93"/>
                <a:cs typeface="Times New Roman" panose="02020603050405020304" pitchFamily="18" charset="0"/>
                <a:sym typeface="+mn-lt"/>
              </a:rPr>
              <a:t>đội bóng yêu thích đã bị thua.</a:t>
            </a:r>
          </a:p>
        </p:txBody>
      </p:sp>
      <p:sp>
        <p:nvSpPr>
          <p:cNvPr id="10" name="矩形 8">
            <a:extLst>
              <a:ext uri="{FF2B5EF4-FFF2-40B4-BE49-F238E27FC236}">
                <a16:creationId xmlns:a16="http://schemas.microsoft.com/office/drawing/2014/main" id="{6AC064CB-F32F-40DB-A8F8-D2BDF9EB5902}"/>
              </a:ext>
            </a:extLst>
          </p:cNvPr>
          <p:cNvSpPr/>
          <p:nvPr/>
        </p:nvSpPr>
        <p:spPr>
          <a:xfrm>
            <a:off x="3133661" y="1298567"/>
            <a:ext cx="3226388" cy="584775"/>
          </a:xfrm>
          <a:prstGeom prst="rect">
            <a:avLst/>
          </a:prstGeom>
        </p:spPr>
        <p:txBody>
          <a:bodyPr wrap="square">
            <a:spAutoFit/>
          </a:bodyPr>
          <a:lstStyle/>
          <a:p>
            <a:r>
              <a:rPr lang="en-US" altLang="zh-CN" sz="320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200" b="1" dirty="0">
              <a:solidFill>
                <a:srgbClr val="0070C0"/>
              </a:solidFill>
              <a:latin typeface="HL Hoctro" panose="02000000000000000000" pitchFamily="2" charset="0"/>
              <a:ea typeface="Arial-Rounded" panose="020B0500000000000000" pitchFamily="34" charset="-93"/>
              <a:cs typeface="Arial-Rounded" panose="020B0500000000000000" pitchFamily="34" charset="-93"/>
              <a:sym typeface="+mn-lt"/>
            </a:endParaRPr>
          </a:p>
        </p:txBody>
      </p:sp>
      <p:sp>
        <p:nvSpPr>
          <p:cNvPr id="11" name="矩形 8">
            <a:extLst>
              <a:ext uri="{FF2B5EF4-FFF2-40B4-BE49-F238E27FC236}">
                <a16:creationId xmlns:a16="http://schemas.microsoft.com/office/drawing/2014/main" id="{40914BD5-55B4-4A73-8F34-EF6C6547B99C}"/>
              </a:ext>
            </a:extLst>
          </p:cNvPr>
          <p:cNvSpPr/>
          <p:nvPr/>
        </p:nvSpPr>
        <p:spPr>
          <a:xfrm>
            <a:off x="2880267" y="1302724"/>
            <a:ext cx="5316630" cy="523220"/>
          </a:xfrm>
          <a:prstGeom prst="rect">
            <a:avLst/>
          </a:prstGeom>
        </p:spPr>
        <p:txBody>
          <a:bodyPr wrap="square">
            <a:spAutoFit/>
          </a:bodyPr>
          <a:lstStyle/>
          <a:p>
            <a:r>
              <a:rPr lang="en-US" altLang="zh-CN" sz="2800" dirty="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rPr>
              <a:t>n</a:t>
            </a:r>
            <a:r>
              <a:rPr lang="en-US" altLang="zh-CN" sz="2800" dirty="0" smtClean="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rPr>
              <a:t>uối tiếc</a:t>
            </a:r>
            <a:endParaRPr lang="zh-CN" altLang="en-US" sz="2800" b="1" dirty="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
        <p:nvSpPr>
          <p:cNvPr id="15" name="矩形 8">
            <a:extLst>
              <a:ext uri="{FF2B5EF4-FFF2-40B4-BE49-F238E27FC236}">
                <a16:creationId xmlns:a16="http://schemas.microsoft.com/office/drawing/2014/main" id="{7B87E5EA-B738-483C-BD90-0802211D530F}"/>
              </a:ext>
            </a:extLst>
          </p:cNvPr>
          <p:cNvSpPr/>
          <p:nvPr/>
        </p:nvSpPr>
        <p:spPr>
          <a:xfrm>
            <a:off x="388373" y="1883342"/>
            <a:ext cx="8367253" cy="523220"/>
          </a:xfrm>
          <a:prstGeom prst="rect">
            <a:avLst/>
          </a:prstGeom>
        </p:spPr>
        <p:txBody>
          <a:bodyPr wrap="square">
            <a:spAutoFit/>
          </a:bodyPr>
          <a:lstStyle/>
          <a:p>
            <a:r>
              <a:rPr lang="en-US" altLang="zh-CN" sz="2800" dirty="0" smtClean="0">
                <a:solidFill>
                  <a:srgbClr val="0070C0"/>
                </a:solidFill>
                <a:latin typeface="Times New Roman" panose="02020603050405020304" pitchFamily="18" charset="0"/>
                <a:ea typeface="Arial-Rounded" panose="020B0500000000000000" pitchFamily="34" charset="-93"/>
                <a:cs typeface="Times New Roman" panose="02020603050405020304" pitchFamily="18" charset="0"/>
                <a:sym typeface="+mn-lt"/>
              </a:rPr>
              <a:t>b. Hoa </a:t>
            </a:r>
            <a:r>
              <a:rPr lang="en-US" altLang="zh-CN" sz="2800" dirty="0">
                <a:solidFill>
                  <a:srgbClr val="0070C0"/>
                </a:solidFill>
                <a:latin typeface="Times New Roman" panose="02020603050405020304" pitchFamily="18" charset="0"/>
                <a:ea typeface="Arial-Rounded" panose="020B0500000000000000" pitchFamily="34" charset="-93"/>
                <a:cs typeface="Times New Roman" panose="02020603050405020304" pitchFamily="18" charset="0"/>
                <a:sym typeface="+mn-lt"/>
              </a:rPr>
              <a:t>vẽ rất đẹp. Cả lớp ai </a:t>
            </a:r>
            <a:r>
              <a:rPr lang="en-US" altLang="zh-CN" sz="2800">
                <a:solidFill>
                  <a:srgbClr val="0070C0"/>
                </a:solidFill>
                <a:latin typeface="Times New Roman" panose="02020603050405020304" pitchFamily="18" charset="0"/>
                <a:ea typeface="Arial-Rounded" panose="020B0500000000000000" pitchFamily="34" charset="-93"/>
                <a:cs typeface="Times New Roman" panose="02020603050405020304" pitchFamily="18" charset="0"/>
                <a:sym typeface="+mn-lt"/>
              </a:rPr>
              <a:t>cũng </a:t>
            </a:r>
            <a:r>
              <a:rPr lang="en-US" altLang="zh-CN" sz="2800" smtClean="0">
                <a:solidFill>
                  <a:srgbClr val="0070C0"/>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800">
                <a:solidFill>
                  <a:srgbClr val="0070C0"/>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800" smtClean="0">
                <a:solidFill>
                  <a:srgbClr val="0070C0"/>
                </a:solidFill>
                <a:latin typeface="Times New Roman" panose="02020603050405020304" pitchFamily="18" charset="0"/>
                <a:ea typeface="Arial-Rounded" panose="020B0500000000000000" pitchFamily="34" charset="-93"/>
                <a:cs typeface="Times New Roman" panose="02020603050405020304" pitchFamily="18" charset="0"/>
                <a:sym typeface="+mn-lt"/>
              </a:rPr>
              <a:t>       bạn </a:t>
            </a:r>
            <a:r>
              <a:rPr lang="en-US" altLang="zh-CN" sz="2800" dirty="0">
                <a:solidFill>
                  <a:srgbClr val="0070C0"/>
                </a:solidFill>
                <a:latin typeface="Times New Roman" panose="02020603050405020304" pitchFamily="18" charset="0"/>
                <a:ea typeface="Arial-Rounded" panose="020B0500000000000000" pitchFamily="34" charset="-93"/>
                <a:cs typeface="Times New Roman" panose="02020603050405020304" pitchFamily="18" charset="0"/>
                <a:sym typeface="+mn-lt"/>
              </a:rPr>
              <a:t>ấy</a:t>
            </a:r>
            <a:r>
              <a:rPr lang="en-US" altLang="zh-CN" sz="2800" dirty="0" smtClean="0">
                <a:solidFill>
                  <a:srgbClr val="0070C0"/>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endParaRPr lang="en-US" altLang="zh-CN" sz="2800" dirty="0">
              <a:solidFill>
                <a:srgbClr val="0070C0"/>
              </a:solidFill>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
        <p:nvSpPr>
          <p:cNvPr id="16" name="矩形 8">
            <a:extLst>
              <a:ext uri="{FF2B5EF4-FFF2-40B4-BE49-F238E27FC236}">
                <a16:creationId xmlns:a16="http://schemas.microsoft.com/office/drawing/2014/main" id="{6AC064CB-F32F-40DB-A8F8-D2BDF9EB5902}"/>
              </a:ext>
            </a:extLst>
          </p:cNvPr>
          <p:cNvSpPr/>
          <p:nvPr/>
        </p:nvSpPr>
        <p:spPr>
          <a:xfrm>
            <a:off x="5232620" y="1828815"/>
            <a:ext cx="3226388" cy="646331"/>
          </a:xfrm>
          <a:prstGeom prst="rect">
            <a:avLst/>
          </a:prstGeom>
        </p:spPr>
        <p:txBody>
          <a:bodyPr wrap="square">
            <a:spAutoFit/>
          </a:bodyPr>
          <a:lstStyle/>
          <a:p>
            <a:r>
              <a:rPr lang="en-US" altLang="zh-CN" sz="360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endParaRPr lang="zh-CN" altLang="en-US" sz="3600" b="1" dirty="0">
              <a:solidFill>
                <a:srgbClr val="0070C0"/>
              </a:solidFill>
              <a:latin typeface="HL Hoctro" panose="02000000000000000000" pitchFamily="2" charset="0"/>
              <a:ea typeface="Arial-Rounded" panose="020B0500000000000000" pitchFamily="34" charset="-93"/>
              <a:cs typeface="Arial-Rounded" panose="020B0500000000000000" pitchFamily="34" charset="-93"/>
              <a:sym typeface="+mn-lt"/>
            </a:endParaRPr>
          </a:p>
        </p:txBody>
      </p:sp>
      <p:sp>
        <p:nvSpPr>
          <p:cNvPr id="17" name="矩形 8">
            <a:extLst>
              <a:ext uri="{FF2B5EF4-FFF2-40B4-BE49-F238E27FC236}">
                <a16:creationId xmlns:a16="http://schemas.microsoft.com/office/drawing/2014/main" id="{40914BD5-55B4-4A73-8F34-EF6C6547B99C}"/>
              </a:ext>
            </a:extLst>
          </p:cNvPr>
          <p:cNvSpPr/>
          <p:nvPr/>
        </p:nvSpPr>
        <p:spPr>
          <a:xfrm>
            <a:off x="5232620" y="1871726"/>
            <a:ext cx="1729290" cy="523220"/>
          </a:xfrm>
          <a:prstGeom prst="rect">
            <a:avLst/>
          </a:prstGeom>
        </p:spPr>
        <p:txBody>
          <a:bodyPr wrap="square">
            <a:spAutoFit/>
          </a:bodyPr>
          <a:lstStyle/>
          <a:p>
            <a:r>
              <a:rPr lang="en-US" altLang="zh-CN" sz="2800" smtClean="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rPr>
              <a:t>thán phục  </a:t>
            </a:r>
            <a:endParaRPr lang="zh-CN" altLang="en-US" sz="2800" b="1" dirty="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pic>
        <p:nvPicPr>
          <p:cNvPr id="4098" name="Picture 2" descr="C:\Users\Administrator\Desktop\file ảnh TV\Cậu bé thông minh\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778" y="2593900"/>
            <a:ext cx="8738439" cy="2285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83049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par>
                                <p:cTn id="22" presetID="22" presetClass="entr" presetSubtype="8"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par>
                                <p:cTn id="38" presetID="22" presetClass="entr" presetSubtype="8"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p:bldP spid="10" grpId="1"/>
      <p:bldP spid="11" grpId="0"/>
      <p:bldP spid="15" grpId="0"/>
      <p:bldP spid="16" grpId="0"/>
      <p:bldP spid="16" grpId="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455626" y="257397"/>
            <a:ext cx="8505646" cy="584775"/>
          </a:xfrm>
          <a:prstGeom prst="rect">
            <a:avLst/>
          </a:prstGeom>
        </p:spPr>
        <p:txBody>
          <a:bodyPr wrap="square">
            <a:spAutoFit/>
          </a:bodyPr>
          <a:lstStyle/>
          <a:p>
            <a:r>
              <a:rPr lang="en-US" altLang="zh-CN" sz="3200" dirty="0">
                <a:latin typeface="Times New Roman" panose="02020603050405020304" pitchFamily="18" charset="0"/>
                <a:ea typeface="Arial-Rounded" panose="020B0500000000000000" pitchFamily="34" charset="-93"/>
                <a:cs typeface="Times New Roman" panose="02020603050405020304" pitchFamily="18" charset="0"/>
                <a:sym typeface="+mn-lt"/>
              </a:rPr>
              <a:t>Quan sát tranh và </a:t>
            </a:r>
            <a:r>
              <a:rPr lang="en-US" altLang="zh-CN" sz="3200" dirty="0" smtClean="0">
                <a:latin typeface="Times New Roman" panose="02020603050405020304" pitchFamily="18" charset="0"/>
                <a:ea typeface="Arial-Rounded" panose="020B0500000000000000" pitchFamily="34" charset="-93"/>
                <a:cs typeface="Times New Roman" panose="02020603050405020304" pitchFamily="18" charset="0"/>
                <a:sym typeface="+mn-lt"/>
              </a:rPr>
              <a:t>nói về các trò chơi trong tranh </a:t>
            </a:r>
            <a:endParaRPr lang="zh-CN" altLang="en-US" sz="3200" dirty="0">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192" y="842172"/>
            <a:ext cx="7408718" cy="4155855"/>
          </a:xfrm>
          <a:prstGeom prst="rect">
            <a:avLst/>
          </a:prstGeom>
        </p:spPr>
      </p:pic>
      <p:cxnSp>
        <p:nvCxnSpPr>
          <p:cNvPr id="5" name="Straight Arrow Connector 4"/>
          <p:cNvCxnSpPr/>
          <p:nvPr/>
        </p:nvCxnSpPr>
        <p:spPr>
          <a:xfrm>
            <a:off x="3423424" y="1103971"/>
            <a:ext cx="1694986" cy="25647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724507" y="1103971"/>
            <a:ext cx="1115122" cy="47950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729645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242" y="41559"/>
            <a:ext cx="8745170" cy="3354325"/>
          </a:xfrm>
          <a:prstGeom prst="rect">
            <a:avLst/>
          </a:prstGeom>
        </p:spPr>
      </p:pic>
      <p:sp>
        <p:nvSpPr>
          <p:cNvPr id="2" name="Hình chữ nhật: Góc Tròn 1">
            <a:extLst>
              <a:ext uri="{FF2B5EF4-FFF2-40B4-BE49-F238E27FC236}">
                <a16:creationId xmlns:a16="http://schemas.microsoft.com/office/drawing/2014/main" id="{AA025045-4BEC-4053-AD7F-BB20DBF8B4FF}"/>
              </a:ext>
            </a:extLst>
          </p:cNvPr>
          <p:cNvSpPr/>
          <p:nvPr/>
        </p:nvSpPr>
        <p:spPr>
          <a:xfrm>
            <a:off x="2896637" y="2524503"/>
            <a:ext cx="1322072" cy="489098"/>
          </a:xfrm>
          <a:prstGeom prst="round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vi-VN"/>
          </a:p>
        </p:txBody>
      </p:sp>
      <p:sp>
        <p:nvSpPr>
          <p:cNvPr id="5" name="Hình chữ nhật: Góc Tròn 4">
            <a:extLst>
              <a:ext uri="{FF2B5EF4-FFF2-40B4-BE49-F238E27FC236}">
                <a16:creationId xmlns:a16="http://schemas.microsoft.com/office/drawing/2014/main" id="{4D1F74B1-A493-4F90-83D0-FFDCD4969EF8}"/>
              </a:ext>
            </a:extLst>
          </p:cNvPr>
          <p:cNvSpPr/>
          <p:nvPr/>
        </p:nvSpPr>
        <p:spPr>
          <a:xfrm>
            <a:off x="3249328" y="1330035"/>
            <a:ext cx="1135635" cy="388685"/>
          </a:xfrm>
          <a:prstGeom prst="round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vi-VN"/>
          </a:p>
        </p:txBody>
      </p:sp>
    </p:spTree>
    <p:extLst>
      <p:ext uri="{BB962C8B-B14F-4D97-AF65-F5344CB8AC3E}">
        <p14:creationId xmlns:p14="http://schemas.microsoft.com/office/powerpoint/2010/main" val="208888731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ministrator\Desktop\file ảnh TV\Cậu bé thông minh\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238" y="892151"/>
            <a:ext cx="8609524" cy="2860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14187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27C78D3E-DE5B-4098-A02B-EF0192F8D4A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549491" y="546129"/>
            <a:ext cx="4045018" cy="4051242"/>
          </a:xfrm>
          <a:prstGeom prst="rect">
            <a:avLst/>
          </a:prstGeom>
          <a:ln>
            <a:noFill/>
          </a:ln>
          <a:effectLst>
            <a:softEdge rad="112500"/>
          </a:effectLst>
        </p:spPr>
      </p:pic>
    </p:spTree>
    <p:extLst>
      <p:ext uri="{BB962C8B-B14F-4D97-AF65-F5344CB8AC3E}">
        <p14:creationId xmlns:p14="http://schemas.microsoft.com/office/powerpoint/2010/main" val="311248809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275" y="348773"/>
            <a:ext cx="8638284" cy="2749430"/>
          </a:xfrm>
          <a:prstGeom prst="rect">
            <a:avLst/>
          </a:prstGeom>
        </p:spPr>
      </p:pic>
      <p:sp>
        <p:nvSpPr>
          <p:cNvPr id="2" name="Hình chữ nhật: Góc Tròn 1">
            <a:extLst>
              <a:ext uri="{FF2B5EF4-FFF2-40B4-BE49-F238E27FC236}">
                <a16:creationId xmlns:a16="http://schemas.microsoft.com/office/drawing/2014/main" id="{112FC4F9-6254-446C-A408-9B87763FFC3D}"/>
              </a:ext>
            </a:extLst>
          </p:cNvPr>
          <p:cNvSpPr/>
          <p:nvPr/>
        </p:nvSpPr>
        <p:spPr>
          <a:xfrm>
            <a:off x="3370144" y="1462552"/>
            <a:ext cx="1893235" cy="609577"/>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latin typeface="Times New Roman" panose="02020603050405020304" pitchFamily="18" charset="0"/>
                <a:ea typeface="Arial-Rounded" panose="020B0500000000000000" pitchFamily="34" charset="-93"/>
                <a:cs typeface="Times New Roman" panose="02020603050405020304" pitchFamily="18" charset="0"/>
              </a:rPr>
              <a:t>t</a:t>
            </a:r>
            <a:r>
              <a:rPr lang="en-US" sz="2400" b="1" smtClean="0">
                <a:latin typeface="Times New Roman" panose="02020603050405020304" pitchFamily="18" charset="0"/>
                <a:ea typeface="Arial-Rounded" panose="020B0500000000000000" pitchFamily="34" charset="-93"/>
                <a:cs typeface="Times New Roman" panose="02020603050405020304" pitchFamily="18" charset="0"/>
              </a:rPr>
              <a:t>hông </a:t>
            </a:r>
            <a:r>
              <a:rPr lang="en-US" sz="2400" b="1" dirty="0" smtClean="0">
                <a:solidFill>
                  <a:schemeClr val="tx1"/>
                </a:solidFill>
                <a:latin typeface="Times New Roman" panose="02020603050405020304" pitchFamily="18" charset="0"/>
                <a:ea typeface="Arial-Rounded" panose="020B0500000000000000" pitchFamily="34" charset="-93"/>
                <a:cs typeface="Times New Roman" panose="02020603050405020304" pitchFamily="18" charset="0"/>
              </a:rPr>
              <a:t>m</a:t>
            </a:r>
            <a:r>
              <a:rPr lang="en-US" sz="2400" b="1" dirty="0" smtClean="0">
                <a:solidFill>
                  <a:srgbClr val="FF0000"/>
                </a:solidFill>
                <a:latin typeface="Times New Roman" panose="02020603050405020304" pitchFamily="18" charset="0"/>
                <a:ea typeface="Arial-Rounded" panose="020B0500000000000000" pitchFamily="34" charset="-93"/>
                <a:cs typeface="Times New Roman" panose="02020603050405020304" pitchFamily="18" charset="0"/>
              </a:rPr>
              <a:t>inh</a:t>
            </a:r>
            <a:endParaRPr lang="vi-VN" sz="2400" b="1" dirty="0">
              <a:solidFill>
                <a:srgbClr val="FF0000"/>
              </a:solidFill>
              <a:latin typeface="Times New Roman" panose="02020603050405020304" pitchFamily="18" charset="0"/>
              <a:ea typeface="Arial-Rounded" panose="020B0500000000000000" pitchFamily="34" charset="-93"/>
              <a:cs typeface="Times New Roman" panose="02020603050405020304" pitchFamily="18" charset="0"/>
            </a:endParaRPr>
          </a:p>
        </p:txBody>
      </p:sp>
      <p:sp>
        <p:nvSpPr>
          <p:cNvPr id="5" name="Hình chữ nhật: Góc Tròn 4">
            <a:extLst>
              <a:ext uri="{FF2B5EF4-FFF2-40B4-BE49-F238E27FC236}">
                <a16:creationId xmlns:a16="http://schemas.microsoft.com/office/drawing/2014/main" id="{E70D5203-C913-4D7A-BAE1-08A9F14E5A39}"/>
              </a:ext>
            </a:extLst>
          </p:cNvPr>
          <p:cNvSpPr/>
          <p:nvPr/>
        </p:nvSpPr>
        <p:spPr>
          <a:xfrm>
            <a:off x="5247412" y="1457843"/>
            <a:ext cx="1990226" cy="63470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solidFill>
                  <a:schemeClr val="tx1"/>
                </a:solidFill>
                <a:latin typeface="Times New Roman" panose="02020603050405020304" pitchFamily="18" charset="0"/>
                <a:ea typeface="Arial-Rounded" panose="020B0500000000000000" pitchFamily="34" charset="-93"/>
                <a:cs typeface="Times New Roman" panose="02020603050405020304" pitchFamily="18" charset="0"/>
              </a:rPr>
              <a:t>h</a:t>
            </a:r>
            <a:r>
              <a:rPr lang="en-US" sz="2400" b="1" dirty="0" smtClean="0">
                <a:solidFill>
                  <a:srgbClr val="FF0000"/>
                </a:solidFill>
                <a:latin typeface="Times New Roman" panose="02020603050405020304" pitchFamily="18" charset="0"/>
                <a:ea typeface="Arial-Rounded" panose="020B0500000000000000" pitchFamily="34" charset="-93"/>
                <a:cs typeface="Times New Roman" panose="02020603050405020304" pitchFamily="18" charset="0"/>
              </a:rPr>
              <a:t>uỳnh</a:t>
            </a:r>
            <a:r>
              <a:rPr lang="en-US" sz="2400" b="1" dirty="0" smtClean="0">
                <a:solidFill>
                  <a:schemeClr val="tx1"/>
                </a:solidFill>
                <a:latin typeface="Times New Roman" panose="02020603050405020304" pitchFamily="18" charset="0"/>
                <a:ea typeface="Arial-Rounded" panose="020B0500000000000000" pitchFamily="34" charset="-93"/>
                <a:cs typeface="Times New Roman" panose="02020603050405020304" pitchFamily="18" charset="0"/>
              </a:rPr>
              <a:t> huỵch</a:t>
            </a:r>
            <a:endParaRPr lang="vi-VN" sz="2400" b="1" dirty="0">
              <a:solidFill>
                <a:schemeClr val="tx1"/>
              </a:solidFill>
              <a:latin typeface="Times New Roman" panose="02020603050405020304" pitchFamily="18" charset="0"/>
              <a:ea typeface="Arial-Rounded" panose="020B0500000000000000" pitchFamily="34" charset="-93"/>
              <a:cs typeface="Times New Roman" panose="02020603050405020304" pitchFamily="18" charset="0"/>
            </a:endParaRPr>
          </a:p>
        </p:txBody>
      </p:sp>
      <p:sp>
        <p:nvSpPr>
          <p:cNvPr id="6" name="Hình chữ nhật: Góc Tròn 5">
            <a:extLst>
              <a:ext uri="{FF2B5EF4-FFF2-40B4-BE49-F238E27FC236}">
                <a16:creationId xmlns:a16="http://schemas.microsoft.com/office/drawing/2014/main" id="{B95B6E9E-E64A-4DCE-A748-3BFC97161753}"/>
              </a:ext>
            </a:extLst>
          </p:cNvPr>
          <p:cNvSpPr/>
          <p:nvPr/>
        </p:nvSpPr>
        <p:spPr>
          <a:xfrm>
            <a:off x="7168732" y="1462552"/>
            <a:ext cx="1871831" cy="63470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solidFill>
                  <a:schemeClr val="tx1"/>
                </a:solidFill>
                <a:latin typeface="Times New Roman" panose="02020603050405020304" pitchFamily="18" charset="0"/>
                <a:ea typeface="Arial-Rounded" panose="020B0500000000000000" pitchFamily="34" charset="-93"/>
                <a:cs typeface="Times New Roman" panose="02020603050405020304" pitchFamily="18" charset="0"/>
              </a:rPr>
              <a:t>b</a:t>
            </a:r>
            <a:r>
              <a:rPr lang="en-US" sz="2400" b="1" dirty="0" smtClean="0">
                <a:solidFill>
                  <a:schemeClr val="tx1"/>
                </a:solidFill>
                <a:latin typeface="Times New Roman" panose="02020603050405020304" pitchFamily="18" charset="0"/>
                <a:ea typeface="Arial-Rounded" panose="020B0500000000000000" pitchFamily="34" charset="-93"/>
                <a:cs typeface="Times New Roman" panose="02020603050405020304" pitchFamily="18" charset="0"/>
              </a:rPr>
              <a:t>ình t</a:t>
            </a:r>
            <a:r>
              <a:rPr lang="en-US" sz="2400" b="1" dirty="0" smtClean="0">
                <a:solidFill>
                  <a:srgbClr val="FF0000"/>
                </a:solidFill>
                <a:latin typeface="Times New Roman" panose="02020603050405020304" pitchFamily="18" charset="0"/>
                <a:ea typeface="Arial-Rounded" panose="020B0500000000000000" pitchFamily="34" charset="-93"/>
                <a:cs typeface="Times New Roman" panose="02020603050405020304" pitchFamily="18" charset="0"/>
              </a:rPr>
              <a:t>ĩnh</a:t>
            </a:r>
            <a:endParaRPr lang="vi-VN" sz="2400" b="1" dirty="0">
              <a:solidFill>
                <a:srgbClr val="FF0000"/>
              </a:solidFill>
              <a:latin typeface="Times New Roman" panose="02020603050405020304" pitchFamily="18" charset="0"/>
              <a:ea typeface="Arial-Rounded" panose="020B0500000000000000" pitchFamily="34" charset="-93"/>
              <a:cs typeface="Times New Roman" panose="02020603050405020304" pitchFamily="18" charset="0"/>
            </a:endParaRPr>
          </a:p>
        </p:txBody>
      </p:sp>
      <p:sp>
        <p:nvSpPr>
          <p:cNvPr id="12" name="Hình chữ nhật: Góc Tròn 1">
            <a:extLst>
              <a:ext uri="{FF2B5EF4-FFF2-40B4-BE49-F238E27FC236}">
                <a16:creationId xmlns:a16="http://schemas.microsoft.com/office/drawing/2014/main" id="{112FC4F9-6254-446C-A408-9B87763FFC3D}"/>
              </a:ext>
            </a:extLst>
          </p:cNvPr>
          <p:cNvSpPr/>
          <p:nvPr/>
        </p:nvSpPr>
        <p:spPr>
          <a:xfrm>
            <a:off x="3401317" y="2217377"/>
            <a:ext cx="1893235" cy="609577"/>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latin typeface="Times New Roman" panose="02020603050405020304" pitchFamily="18" charset="0"/>
                <a:ea typeface="Arial-Rounded" panose="020B0500000000000000" pitchFamily="34" charset="-93"/>
                <a:cs typeface="Times New Roman" panose="02020603050405020304" pitchFamily="18" charset="0"/>
              </a:rPr>
              <a:t>băn </a:t>
            </a:r>
            <a:r>
              <a:rPr lang="en-US" sz="2400" b="1" dirty="0" smtClean="0">
                <a:solidFill>
                  <a:schemeClr val="tx1"/>
                </a:solidFill>
                <a:latin typeface="Times New Roman" panose="02020603050405020304" pitchFamily="18" charset="0"/>
                <a:ea typeface="Arial-Rounded" panose="020B0500000000000000" pitchFamily="34" charset="-93"/>
                <a:cs typeface="Times New Roman" panose="02020603050405020304" pitchFamily="18" charset="0"/>
              </a:rPr>
              <a:t>kh</a:t>
            </a:r>
            <a:r>
              <a:rPr lang="en-US" sz="2400" b="1" dirty="0" smtClean="0">
                <a:solidFill>
                  <a:srgbClr val="FF0000"/>
                </a:solidFill>
                <a:latin typeface="Times New Roman" panose="02020603050405020304" pitchFamily="18" charset="0"/>
                <a:ea typeface="Arial-Rounded" panose="020B0500000000000000" pitchFamily="34" charset="-93"/>
                <a:cs typeface="Times New Roman" panose="02020603050405020304" pitchFamily="18" charset="0"/>
              </a:rPr>
              <a:t>oăn</a:t>
            </a:r>
            <a:endParaRPr lang="vi-VN" sz="2400" b="1" dirty="0">
              <a:solidFill>
                <a:srgbClr val="FF0000"/>
              </a:solidFill>
              <a:latin typeface="Times New Roman" panose="02020603050405020304" pitchFamily="18" charset="0"/>
              <a:ea typeface="Arial-Rounded" panose="020B0500000000000000" pitchFamily="34" charset="-93"/>
              <a:cs typeface="Times New Roman" panose="02020603050405020304" pitchFamily="18" charset="0"/>
            </a:endParaRPr>
          </a:p>
        </p:txBody>
      </p:sp>
      <p:sp>
        <p:nvSpPr>
          <p:cNvPr id="13" name="Hình chữ nhật: Góc Tròn 4">
            <a:extLst>
              <a:ext uri="{FF2B5EF4-FFF2-40B4-BE49-F238E27FC236}">
                <a16:creationId xmlns:a16="http://schemas.microsoft.com/office/drawing/2014/main" id="{E70D5203-C913-4D7A-BAE1-08A9F14E5A39}"/>
              </a:ext>
            </a:extLst>
          </p:cNvPr>
          <p:cNvSpPr/>
          <p:nvPr/>
        </p:nvSpPr>
        <p:spPr>
          <a:xfrm>
            <a:off x="5178768" y="2191886"/>
            <a:ext cx="1871831" cy="63470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solidFill>
                  <a:schemeClr val="tx1"/>
                </a:solidFill>
                <a:latin typeface="Times New Roman" panose="02020603050405020304" pitchFamily="18" charset="0"/>
                <a:ea typeface="Arial-Rounded" panose="020B0500000000000000" pitchFamily="34" charset="-93"/>
                <a:cs typeface="Times New Roman" panose="02020603050405020304" pitchFamily="18" charset="0"/>
              </a:rPr>
              <a:t>hân h</a:t>
            </a:r>
            <a:r>
              <a:rPr lang="en-US" sz="2400" b="1" dirty="0" smtClean="0">
                <a:solidFill>
                  <a:srgbClr val="FF0000"/>
                </a:solidFill>
                <a:latin typeface="Times New Roman" panose="02020603050405020304" pitchFamily="18" charset="0"/>
                <a:ea typeface="Arial-Rounded" panose="020B0500000000000000" pitchFamily="34" charset="-93"/>
                <a:cs typeface="Times New Roman" panose="02020603050405020304" pitchFamily="18" charset="0"/>
              </a:rPr>
              <a:t>oan</a:t>
            </a:r>
            <a:endParaRPr lang="vi-VN" sz="2400" b="1" dirty="0">
              <a:solidFill>
                <a:srgbClr val="FF0000"/>
              </a:solidFill>
              <a:latin typeface="Times New Roman" panose="02020603050405020304" pitchFamily="18" charset="0"/>
              <a:ea typeface="Arial-Rounded" panose="020B0500000000000000" pitchFamily="34" charset="-93"/>
              <a:cs typeface="Times New Roman" panose="02020603050405020304" pitchFamily="18" charset="0"/>
            </a:endParaRPr>
          </a:p>
        </p:txBody>
      </p:sp>
      <p:sp>
        <p:nvSpPr>
          <p:cNvPr id="14" name="Hình chữ nhật: Góc Tròn 5">
            <a:extLst>
              <a:ext uri="{FF2B5EF4-FFF2-40B4-BE49-F238E27FC236}">
                <a16:creationId xmlns:a16="http://schemas.microsoft.com/office/drawing/2014/main" id="{B95B6E9E-E64A-4DCE-A748-3BFC97161753}"/>
              </a:ext>
            </a:extLst>
          </p:cNvPr>
          <p:cNvSpPr/>
          <p:nvPr/>
        </p:nvSpPr>
        <p:spPr>
          <a:xfrm>
            <a:off x="6986051" y="2196595"/>
            <a:ext cx="1871831" cy="63470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solidFill>
                  <a:schemeClr val="tx1"/>
                </a:solidFill>
                <a:latin typeface="Times New Roman" panose="02020603050405020304" pitchFamily="18" charset="0"/>
                <a:ea typeface="Arial-Rounded" panose="020B0500000000000000" pitchFamily="34" charset="-93"/>
                <a:cs typeface="Times New Roman" panose="02020603050405020304" pitchFamily="18" charset="0"/>
              </a:rPr>
              <a:t>h</a:t>
            </a:r>
            <a:r>
              <a:rPr lang="en-US" sz="2400" b="1" dirty="0" smtClean="0">
                <a:solidFill>
                  <a:srgbClr val="FF0000"/>
                </a:solidFill>
                <a:latin typeface="Times New Roman" panose="02020603050405020304" pitchFamily="18" charset="0"/>
                <a:ea typeface="Arial-Rounded" panose="020B0500000000000000" pitchFamily="34" charset="-93"/>
                <a:cs typeface="Times New Roman" panose="02020603050405020304" pitchFamily="18" charset="0"/>
              </a:rPr>
              <a:t>oàn</a:t>
            </a:r>
            <a:r>
              <a:rPr lang="en-US" sz="2400" b="1" dirty="0" smtClean="0">
                <a:solidFill>
                  <a:schemeClr val="tx1"/>
                </a:solidFill>
                <a:latin typeface="Times New Roman" panose="02020603050405020304" pitchFamily="18" charset="0"/>
                <a:ea typeface="Arial-Rounded" panose="020B0500000000000000" pitchFamily="34" charset="-93"/>
                <a:cs typeface="Times New Roman" panose="02020603050405020304" pitchFamily="18" charset="0"/>
              </a:rPr>
              <a:t> thành</a:t>
            </a:r>
            <a:endParaRPr lang="vi-VN" sz="2400" b="1" dirty="0">
              <a:solidFill>
                <a:srgbClr val="FF0000"/>
              </a:solidFill>
              <a:latin typeface="Times New Roman" panose="02020603050405020304" pitchFamily="18" charset="0"/>
              <a:ea typeface="Arial-Rounded" panose="020B0500000000000000" pitchFamily="34" charset="-93"/>
              <a:cs typeface="Times New Roman" panose="02020603050405020304" pitchFamily="18" charset="0"/>
            </a:endParaRPr>
          </a:p>
        </p:txBody>
      </p:sp>
    </p:spTree>
    <p:extLst>
      <p:ext uri="{BB962C8B-B14F-4D97-AF65-F5344CB8AC3E}">
        <p14:creationId xmlns:p14="http://schemas.microsoft.com/office/powerpoint/2010/main" val="232309673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ircle(i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ircle(in)">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12"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3305"/>
            <a:ext cx="9144000" cy="4122032"/>
          </a:xfrm>
          <a:prstGeom prst="rect">
            <a:avLst/>
          </a:prstGeom>
        </p:spPr>
      </p:pic>
    </p:spTree>
    <p:extLst>
      <p:ext uri="{BB962C8B-B14F-4D97-AF65-F5344CB8AC3E}">
        <p14:creationId xmlns:p14="http://schemas.microsoft.com/office/powerpoint/2010/main" val="345631730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23" name="Rectangle 71"/>
          <p:cNvSpPr>
            <a:spLocks noChangeArrowheads="1"/>
          </p:cNvSpPr>
          <p:nvPr/>
        </p:nvSpPr>
        <p:spPr bwMode="auto">
          <a:xfrm>
            <a:off x="4195763" y="1478756"/>
            <a:ext cx="559594" cy="400050"/>
          </a:xfrm>
          <a:prstGeom prst="rect">
            <a:avLst/>
          </a:prstGeom>
          <a:solidFill>
            <a:schemeClr val="accent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0000FF"/>
                </a:solidFill>
                <a:latin typeface="Times New Roman" panose="02020603050405020304" pitchFamily="18" charset="0"/>
              </a:rPr>
              <a:t>È</a:t>
            </a:r>
          </a:p>
        </p:txBody>
      </p:sp>
      <p:sp>
        <p:nvSpPr>
          <p:cNvPr id="23624" name="Rectangle 72"/>
          <p:cNvSpPr>
            <a:spLocks noChangeArrowheads="1"/>
          </p:cNvSpPr>
          <p:nvPr/>
        </p:nvSpPr>
        <p:spPr bwMode="auto">
          <a:xfrm>
            <a:off x="4735116" y="1478756"/>
            <a:ext cx="548878" cy="400050"/>
          </a:xfrm>
          <a:prstGeom prst="rect">
            <a:avLst/>
          </a:prstGeom>
          <a:solidFill>
            <a:srgbClr val="FFFF00"/>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FF3300"/>
                </a:solidFill>
                <a:latin typeface="Times New Roman" panose="02020603050405020304" pitchFamily="18" charset="0"/>
              </a:rPr>
              <a:t>O</a:t>
            </a:r>
          </a:p>
        </p:txBody>
      </p:sp>
      <p:sp>
        <p:nvSpPr>
          <p:cNvPr id="23625" name="Rectangle 73"/>
          <p:cNvSpPr>
            <a:spLocks noChangeArrowheads="1"/>
          </p:cNvSpPr>
          <p:nvPr/>
        </p:nvSpPr>
        <p:spPr bwMode="auto">
          <a:xfrm>
            <a:off x="3624262" y="1478756"/>
            <a:ext cx="547688" cy="400050"/>
          </a:xfrm>
          <a:prstGeom prst="rect">
            <a:avLst/>
          </a:prstGeom>
          <a:solidFill>
            <a:schemeClr val="accent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1800" b="1" dirty="0">
                <a:solidFill>
                  <a:srgbClr val="0000FF"/>
                </a:solidFill>
                <a:latin typeface="Times New Roman" panose="02020603050405020304" pitchFamily="18" charset="0"/>
              </a:rPr>
              <a:t>M</a:t>
            </a:r>
            <a:endParaRPr lang="en-US" altLang="en-US" sz="1800" b="1" dirty="0">
              <a:solidFill>
                <a:srgbClr val="0000FF"/>
              </a:solidFill>
              <a:latin typeface="Times New Roman" panose="02020603050405020304" pitchFamily="18" charset="0"/>
            </a:endParaRPr>
          </a:p>
        </p:txBody>
      </p:sp>
      <p:sp>
        <p:nvSpPr>
          <p:cNvPr id="23632" name="Rectangle 80"/>
          <p:cNvSpPr>
            <a:spLocks noChangeArrowheads="1"/>
          </p:cNvSpPr>
          <p:nvPr/>
        </p:nvSpPr>
        <p:spPr bwMode="auto">
          <a:xfrm>
            <a:off x="4186237" y="1878806"/>
            <a:ext cx="548879" cy="400050"/>
          </a:xfrm>
          <a:prstGeom prst="rect">
            <a:avLst/>
          </a:prstGeom>
          <a:solidFill>
            <a:schemeClr val="accent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0000FF"/>
                </a:solidFill>
                <a:latin typeface="Times New Roman" panose="02020603050405020304" pitchFamily="18" charset="0"/>
              </a:rPr>
              <a:t>C</a:t>
            </a:r>
          </a:p>
        </p:txBody>
      </p:sp>
      <p:sp>
        <p:nvSpPr>
          <p:cNvPr id="23633" name="Rectangle 81"/>
          <p:cNvSpPr>
            <a:spLocks noChangeArrowheads="1"/>
          </p:cNvSpPr>
          <p:nvPr/>
        </p:nvSpPr>
        <p:spPr bwMode="auto">
          <a:xfrm>
            <a:off x="4735116" y="1878806"/>
            <a:ext cx="548878" cy="400050"/>
          </a:xfrm>
          <a:prstGeom prst="rect">
            <a:avLst/>
          </a:prstGeom>
          <a:solidFill>
            <a:srgbClr val="FFFF00"/>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FF3300"/>
                </a:solidFill>
                <a:latin typeface="Times New Roman" panose="02020603050405020304" pitchFamily="18" charset="0"/>
              </a:rPr>
              <a:t>Á</a:t>
            </a:r>
          </a:p>
        </p:txBody>
      </p:sp>
      <p:sp>
        <p:nvSpPr>
          <p:cNvPr id="23634" name="Rectangle 82"/>
          <p:cNvSpPr>
            <a:spLocks noChangeArrowheads="1"/>
          </p:cNvSpPr>
          <p:nvPr/>
        </p:nvSpPr>
        <p:spPr bwMode="auto">
          <a:xfrm>
            <a:off x="5283994" y="1878806"/>
            <a:ext cx="547688" cy="400050"/>
          </a:xfrm>
          <a:prstGeom prst="rect">
            <a:avLst/>
          </a:prstGeom>
          <a:solidFill>
            <a:schemeClr val="accent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0000FF"/>
                </a:solidFill>
                <a:latin typeface="Times New Roman" panose="02020603050405020304" pitchFamily="18" charset="0"/>
              </a:rPr>
              <a:t>B</a:t>
            </a:r>
          </a:p>
        </p:txBody>
      </p:sp>
      <p:sp>
        <p:nvSpPr>
          <p:cNvPr id="23635" name="Rectangle 83"/>
          <p:cNvSpPr>
            <a:spLocks noChangeArrowheads="1"/>
          </p:cNvSpPr>
          <p:nvPr/>
        </p:nvSpPr>
        <p:spPr bwMode="auto">
          <a:xfrm>
            <a:off x="5831681" y="1878806"/>
            <a:ext cx="548879" cy="400050"/>
          </a:xfrm>
          <a:prstGeom prst="rect">
            <a:avLst/>
          </a:prstGeom>
          <a:solidFill>
            <a:schemeClr val="accent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0000FF"/>
                </a:solidFill>
                <a:latin typeface="Times New Roman" panose="02020603050405020304" pitchFamily="18" charset="0"/>
              </a:rPr>
              <a:t>Ố</a:t>
            </a:r>
          </a:p>
        </p:txBody>
      </p:sp>
      <p:sp>
        <p:nvSpPr>
          <p:cNvPr id="23636" name="Rectangle 84"/>
          <p:cNvSpPr>
            <a:spLocks noChangeArrowheads="1"/>
          </p:cNvSpPr>
          <p:nvPr/>
        </p:nvSpPr>
        <p:spPr bwMode="auto">
          <a:xfrm>
            <a:off x="6343650" y="1874910"/>
            <a:ext cx="573341" cy="400050"/>
          </a:xfrm>
          <a:prstGeom prst="rect">
            <a:avLst/>
          </a:prstGeom>
          <a:solidFill>
            <a:schemeClr val="accent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dirty="0">
                <a:solidFill>
                  <a:srgbClr val="0000FF"/>
                </a:solidFill>
                <a:latin typeface="Times New Roman" panose="02020603050405020304" pitchFamily="18" charset="0"/>
              </a:rPr>
              <a:t>N</a:t>
            </a:r>
          </a:p>
        </p:txBody>
      </p:sp>
      <p:sp>
        <p:nvSpPr>
          <p:cNvPr id="23643" name="Rectangle 91"/>
          <p:cNvSpPr>
            <a:spLocks noChangeArrowheads="1"/>
          </p:cNvSpPr>
          <p:nvPr/>
        </p:nvSpPr>
        <p:spPr bwMode="auto">
          <a:xfrm>
            <a:off x="4735116" y="2678906"/>
            <a:ext cx="548878" cy="400050"/>
          </a:xfrm>
          <a:prstGeom prst="rect">
            <a:avLst/>
          </a:prstGeom>
          <a:solidFill>
            <a:srgbClr val="FFFF00"/>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FF3300"/>
                </a:solidFill>
                <a:latin typeface="Times New Roman" panose="02020603050405020304" pitchFamily="18" charset="0"/>
              </a:rPr>
              <a:t>H</a:t>
            </a:r>
          </a:p>
        </p:txBody>
      </p:sp>
      <p:sp>
        <p:nvSpPr>
          <p:cNvPr id="23644" name="Rectangle 92"/>
          <p:cNvSpPr>
            <a:spLocks noChangeArrowheads="1"/>
          </p:cNvSpPr>
          <p:nvPr/>
        </p:nvSpPr>
        <p:spPr bwMode="auto">
          <a:xfrm>
            <a:off x="5283994" y="2678906"/>
            <a:ext cx="547688" cy="400050"/>
          </a:xfrm>
          <a:prstGeom prst="rect">
            <a:avLst/>
          </a:prstGeom>
          <a:solidFill>
            <a:schemeClr val="accent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dirty="0">
                <a:solidFill>
                  <a:srgbClr val="0000FF"/>
                </a:solidFill>
                <a:latin typeface="Times New Roman" panose="02020603050405020304" pitchFamily="18" charset="0"/>
              </a:rPr>
              <a:t>Ó</a:t>
            </a:r>
          </a:p>
        </p:txBody>
      </p:sp>
      <p:sp>
        <p:nvSpPr>
          <p:cNvPr id="23648" name="Rectangle 96"/>
          <p:cNvSpPr>
            <a:spLocks noChangeArrowheads="1"/>
          </p:cNvSpPr>
          <p:nvPr/>
        </p:nvSpPr>
        <p:spPr bwMode="auto">
          <a:xfrm>
            <a:off x="4183856" y="2664619"/>
            <a:ext cx="548879" cy="400050"/>
          </a:xfrm>
          <a:prstGeom prst="rect">
            <a:avLst/>
          </a:prstGeom>
          <a:solidFill>
            <a:schemeClr val="accent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0000FF"/>
                </a:solidFill>
                <a:latin typeface="Times New Roman" panose="02020603050405020304" pitchFamily="18" charset="0"/>
              </a:rPr>
              <a:t>C</a:t>
            </a:r>
          </a:p>
        </p:txBody>
      </p:sp>
      <p:sp>
        <p:nvSpPr>
          <p:cNvPr id="23649" name="Rectangle 97"/>
          <p:cNvSpPr>
            <a:spLocks noChangeArrowheads="1"/>
          </p:cNvSpPr>
          <p:nvPr/>
        </p:nvSpPr>
        <p:spPr bwMode="auto">
          <a:xfrm>
            <a:off x="4183857" y="3071813"/>
            <a:ext cx="564356" cy="400050"/>
          </a:xfrm>
          <a:prstGeom prst="rect">
            <a:avLst/>
          </a:prstGeom>
          <a:solidFill>
            <a:schemeClr val="accent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dirty="0">
                <a:solidFill>
                  <a:srgbClr val="0000FF"/>
                </a:solidFill>
                <a:latin typeface="Times New Roman" panose="02020603050405020304" pitchFamily="18" charset="0"/>
              </a:rPr>
              <a:t>C</a:t>
            </a:r>
          </a:p>
        </p:txBody>
      </p:sp>
      <p:sp>
        <p:nvSpPr>
          <p:cNvPr id="23650" name="Rectangle 98"/>
          <p:cNvSpPr>
            <a:spLocks noChangeArrowheads="1"/>
          </p:cNvSpPr>
          <p:nvPr/>
        </p:nvSpPr>
        <p:spPr bwMode="auto">
          <a:xfrm>
            <a:off x="4735116" y="3071813"/>
            <a:ext cx="548878" cy="400050"/>
          </a:xfrm>
          <a:prstGeom prst="rect">
            <a:avLst/>
          </a:prstGeom>
          <a:solidFill>
            <a:srgbClr val="FFFF00"/>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FF3300"/>
                </a:solidFill>
                <a:latin typeface="Times New Roman" panose="02020603050405020304" pitchFamily="18" charset="0"/>
              </a:rPr>
              <a:t>Ọ</a:t>
            </a:r>
          </a:p>
        </p:txBody>
      </p:sp>
      <p:sp>
        <p:nvSpPr>
          <p:cNvPr id="23651" name="Rectangle 99"/>
          <p:cNvSpPr>
            <a:spLocks noChangeArrowheads="1"/>
          </p:cNvSpPr>
          <p:nvPr/>
        </p:nvSpPr>
        <p:spPr bwMode="auto">
          <a:xfrm>
            <a:off x="5283994" y="3071813"/>
            <a:ext cx="547688" cy="400050"/>
          </a:xfrm>
          <a:prstGeom prst="rect">
            <a:avLst/>
          </a:prstGeom>
          <a:solidFill>
            <a:schemeClr val="accent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dirty="0">
                <a:solidFill>
                  <a:srgbClr val="0000FF"/>
                </a:solidFill>
                <a:latin typeface="Times New Roman" panose="02020603050405020304" pitchFamily="18" charset="0"/>
              </a:rPr>
              <a:t>P</a:t>
            </a:r>
          </a:p>
        </p:txBody>
      </p:sp>
      <p:sp>
        <p:nvSpPr>
          <p:cNvPr id="23658" name="Rectangle 106"/>
          <p:cNvSpPr>
            <a:spLocks noChangeArrowheads="1"/>
          </p:cNvSpPr>
          <p:nvPr/>
        </p:nvSpPr>
        <p:spPr bwMode="auto">
          <a:xfrm>
            <a:off x="4743450" y="3468291"/>
            <a:ext cx="548879" cy="400050"/>
          </a:xfrm>
          <a:prstGeom prst="rect">
            <a:avLst/>
          </a:prstGeom>
          <a:solidFill>
            <a:srgbClr val="FFFF00"/>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dirty="0">
                <a:solidFill>
                  <a:srgbClr val="FF3300"/>
                </a:solidFill>
                <a:latin typeface="Times New Roman" panose="02020603050405020304" pitchFamily="18" charset="0"/>
              </a:rPr>
              <a:t>C</a:t>
            </a:r>
          </a:p>
        </p:txBody>
      </p:sp>
      <p:sp>
        <p:nvSpPr>
          <p:cNvPr id="23659" name="Rectangle 107"/>
          <p:cNvSpPr>
            <a:spLocks noChangeArrowheads="1"/>
          </p:cNvSpPr>
          <p:nvPr/>
        </p:nvSpPr>
        <p:spPr bwMode="auto">
          <a:xfrm>
            <a:off x="5292329" y="3468291"/>
            <a:ext cx="548878" cy="400050"/>
          </a:xfrm>
          <a:prstGeom prst="rect">
            <a:avLst/>
          </a:prstGeom>
          <a:solidFill>
            <a:schemeClr val="accent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0000FF"/>
                </a:solidFill>
                <a:latin typeface="Times New Roman" panose="02020603050405020304" pitchFamily="18" charset="0"/>
              </a:rPr>
              <a:t>À</a:t>
            </a:r>
          </a:p>
        </p:txBody>
      </p:sp>
      <p:sp>
        <p:nvSpPr>
          <p:cNvPr id="23660" name="Rectangle 108"/>
          <p:cNvSpPr>
            <a:spLocks noChangeArrowheads="1"/>
          </p:cNvSpPr>
          <p:nvPr/>
        </p:nvSpPr>
        <p:spPr bwMode="auto">
          <a:xfrm>
            <a:off x="5840016" y="3471863"/>
            <a:ext cx="547688" cy="400050"/>
          </a:xfrm>
          <a:prstGeom prst="rect">
            <a:avLst/>
          </a:prstGeom>
          <a:solidFill>
            <a:schemeClr val="accent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0000FF"/>
                </a:solidFill>
                <a:latin typeface="Times New Roman" panose="02020603050405020304" pitchFamily="18" charset="0"/>
              </a:rPr>
              <a:t>R</a:t>
            </a:r>
          </a:p>
        </p:txBody>
      </p:sp>
      <p:sp>
        <p:nvSpPr>
          <p:cNvPr id="23664" name="AutoShape 112"/>
          <p:cNvSpPr>
            <a:spLocks noChangeArrowheads="1"/>
          </p:cNvSpPr>
          <p:nvPr/>
        </p:nvSpPr>
        <p:spPr bwMode="auto">
          <a:xfrm>
            <a:off x="620316" y="1478756"/>
            <a:ext cx="595313" cy="357188"/>
          </a:xfrm>
          <a:prstGeom prst="star5">
            <a:avLst/>
          </a:prstGeom>
          <a:solidFill>
            <a:schemeClr val="accent1"/>
          </a:solidFill>
          <a:ln w="9525">
            <a:solidFill>
              <a:schemeClr val="tx1"/>
            </a:solidFill>
            <a:miter lim="800000"/>
            <a:headEnd/>
            <a:tailEnd/>
          </a:ln>
          <a:effectLst/>
        </p:spPr>
        <p:txBody>
          <a:bodyPr wrap="none" anchor="ctr"/>
          <a:lstStyle/>
          <a:p>
            <a:pPr algn="ctr" eaLnBrk="1" hangingPunct="1">
              <a:defRPr/>
            </a:pPr>
            <a:r>
              <a:rPr lang="en-US" sz="1500" b="1" dirty="0">
                <a:solidFill>
                  <a:srgbClr val="FF3300"/>
                </a:solidFill>
                <a:latin typeface="Times New Roman"/>
              </a:rPr>
              <a:t>2</a:t>
            </a:r>
          </a:p>
        </p:txBody>
      </p:sp>
      <p:sp>
        <p:nvSpPr>
          <p:cNvPr id="23665" name="AutoShape 113"/>
          <p:cNvSpPr>
            <a:spLocks noChangeArrowheads="1"/>
          </p:cNvSpPr>
          <p:nvPr/>
        </p:nvSpPr>
        <p:spPr bwMode="auto">
          <a:xfrm>
            <a:off x="620316" y="1021556"/>
            <a:ext cx="595313" cy="357188"/>
          </a:xfrm>
          <a:prstGeom prst="star5">
            <a:avLst/>
          </a:prstGeom>
          <a:solidFill>
            <a:schemeClr val="accent1"/>
          </a:solidFill>
          <a:ln w="9525">
            <a:solidFill>
              <a:schemeClr val="tx1"/>
            </a:solidFill>
            <a:miter lim="800000"/>
            <a:headEnd/>
            <a:tailEnd/>
          </a:ln>
          <a:effectLst/>
        </p:spPr>
        <p:txBody>
          <a:bodyPr wrap="none" anchor="ctr"/>
          <a:lstStyle/>
          <a:p>
            <a:pPr algn="ctr" eaLnBrk="1" hangingPunct="1">
              <a:defRPr/>
            </a:pPr>
            <a:r>
              <a:rPr lang="en-US" sz="1500" b="1">
                <a:solidFill>
                  <a:srgbClr val="FF3300"/>
                </a:solidFill>
                <a:latin typeface="Times New Roman"/>
              </a:rPr>
              <a:t>1</a:t>
            </a:r>
          </a:p>
        </p:txBody>
      </p:sp>
      <p:sp>
        <p:nvSpPr>
          <p:cNvPr id="23666" name="AutoShape 114"/>
          <p:cNvSpPr>
            <a:spLocks noChangeArrowheads="1"/>
          </p:cNvSpPr>
          <p:nvPr/>
        </p:nvSpPr>
        <p:spPr bwMode="auto">
          <a:xfrm>
            <a:off x="620316" y="2314575"/>
            <a:ext cx="595313" cy="357188"/>
          </a:xfrm>
          <a:prstGeom prst="star5">
            <a:avLst/>
          </a:prstGeom>
          <a:solidFill>
            <a:schemeClr val="accent1"/>
          </a:solidFill>
          <a:ln w="9525">
            <a:solidFill>
              <a:schemeClr val="tx1"/>
            </a:solidFill>
            <a:miter lim="800000"/>
            <a:headEnd/>
            <a:tailEnd/>
          </a:ln>
          <a:effectLst/>
        </p:spPr>
        <p:txBody>
          <a:bodyPr wrap="none" anchor="ctr"/>
          <a:lstStyle/>
          <a:p>
            <a:pPr algn="ctr" eaLnBrk="1" hangingPunct="1">
              <a:defRPr/>
            </a:pPr>
            <a:r>
              <a:rPr lang="en-US" sz="1500" b="1">
                <a:solidFill>
                  <a:srgbClr val="FF3300"/>
                </a:solidFill>
                <a:latin typeface="Times New Roman"/>
              </a:rPr>
              <a:t>4</a:t>
            </a:r>
          </a:p>
        </p:txBody>
      </p:sp>
      <p:sp>
        <p:nvSpPr>
          <p:cNvPr id="23667" name="AutoShape 115"/>
          <p:cNvSpPr>
            <a:spLocks noChangeArrowheads="1"/>
          </p:cNvSpPr>
          <p:nvPr/>
        </p:nvSpPr>
        <p:spPr bwMode="auto">
          <a:xfrm>
            <a:off x="620316" y="1878806"/>
            <a:ext cx="595313" cy="357188"/>
          </a:xfrm>
          <a:prstGeom prst="star5">
            <a:avLst/>
          </a:prstGeom>
          <a:solidFill>
            <a:schemeClr val="accent1"/>
          </a:solidFill>
          <a:ln w="9525">
            <a:solidFill>
              <a:schemeClr val="tx1"/>
            </a:solidFill>
            <a:miter lim="800000"/>
            <a:headEnd/>
            <a:tailEnd/>
          </a:ln>
          <a:effectLst/>
        </p:spPr>
        <p:txBody>
          <a:bodyPr wrap="none" anchor="ctr"/>
          <a:lstStyle/>
          <a:p>
            <a:pPr algn="ctr" eaLnBrk="1" hangingPunct="1">
              <a:defRPr/>
            </a:pPr>
            <a:r>
              <a:rPr lang="en-US" sz="1500" b="1">
                <a:solidFill>
                  <a:srgbClr val="FF3300"/>
                </a:solidFill>
                <a:latin typeface="Times New Roman"/>
              </a:rPr>
              <a:t>3</a:t>
            </a:r>
          </a:p>
        </p:txBody>
      </p:sp>
      <p:sp>
        <p:nvSpPr>
          <p:cNvPr id="23668" name="AutoShape 116"/>
          <p:cNvSpPr>
            <a:spLocks noChangeArrowheads="1"/>
          </p:cNvSpPr>
          <p:nvPr/>
        </p:nvSpPr>
        <p:spPr bwMode="auto">
          <a:xfrm>
            <a:off x="620316" y="2696766"/>
            <a:ext cx="595313" cy="357188"/>
          </a:xfrm>
          <a:prstGeom prst="star5">
            <a:avLst/>
          </a:prstGeom>
          <a:solidFill>
            <a:schemeClr val="accent1"/>
          </a:solidFill>
          <a:ln w="9525">
            <a:solidFill>
              <a:schemeClr val="tx1"/>
            </a:solidFill>
            <a:miter lim="800000"/>
            <a:headEnd/>
            <a:tailEnd/>
          </a:ln>
          <a:effectLst/>
        </p:spPr>
        <p:txBody>
          <a:bodyPr wrap="none" anchor="ctr"/>
          <a:lstStyle/>
          <a:p>
            <a:pPr algn="ctr" eaLnBrk="1" hangingPunct="1">
              <a:defRPr/>
            </a:pPr>
            <a:r>
              <a:rPr lang="en-US" sz="1500" b="1">
                <a:solidFill>
                  <a:srgbClr val="FF3300"/>
                </a:solidFill>
                <a:latin typeface="Times New Roman"/>
              </a:rPr>
              <a:t>5</a:t>
            </a:r>
          </a:p>
        </p:txBody>
      </p:sp>
      <p:sp>
        <p:nvSpPr>
          <p:cNvPr id="23669" name="AutoShape 117"/>
          <p:cNvSpPr>
            <a:spLocks noChangeArrowheads="1"/>
          </p:cNvSpPr>
          <p:nvPr/>
        </p:nvSpPr>
        <p:spPr bwMode="auto">
          <a:xfrm>
            <a:off x="620316" y="3136106"/>
            <a:ext cx="595313" cy="357188"/>
          </a:xfrm>
          <a:prstGeom prst="star5">
            <a:avLst/>
          </a:prstGeom>
          <a:solidFill>
            <a:schemeClr val="accent1"/>
          </a:solidFill>
          <a:ln w="9525">
            <a:solidFill>
              <a:schemeClr val="tx1"/>
            </a:solidFill>
            <a:miter lim="800000"/>
            <a:headEnd/>
            <a:tailEnd/>
          </a:ln>
          <a:effectLst/>
        </p:spPr>
        <p:txBody>
          <a:bodyPr wrap="none" anchor="ctr"/>
          <a:lstStyle/>
          <a:p>
            <a:pPr algn="ctr" eaLnBrk="1" hangingPunct="1">
              <a:defRPr/>
            </a:pPr>
            <a:r>
              <a:rPr lang="en-US" sz="1500" b="1">
                <a:solidFill>
                  <a:srgbClr val="FF3300"/>
                </a:solidFill>
                <a:latin typeface="Times New Roman"/>
              </a:rPr>
              <a:t>6</a:t>
            </a:r>
          </a:p>
        </p:txBody>
      </p:sp>
      <p:sp>
        <p:nvSpPr>
          <p:cNvPr id="23670" name="AutoShape 118"/>
          <p:cNvSpPr>
            <a:spLocks noChangeArrowheads="1"/>
          </p:cNvSpPr>
          <p:nvPr/>
        </p:nvSpPr>
        <p:spPr bwMode="auto">
          <a:xfrm>
            <a:off x="620316" y="3650456"/>
            <a:ext cx="595313" cy="357188"/>
          </a:xfrm>
          <a:prstGeom prst="star5">
            <a:avLst/>
          </a:prstGeom>
          <a:solidFill>
            <a:schemeClr val="accent1"/>
          </a:solidFill>
          <a:ln w="9525">
            <a:solidFill>
              <a:schemeClr val="tx1"/>
            </a:solidFill>
            <a:miter lim="800000"/>
            <a:headEnd/>
            <a:tailEnd/>
          </a:ln>
          <a:effectLst/>
        </p:spPr>
        <p:txBody>
          <a:bodyPr wrap="none" anchor="ctr"/>
          <a:lstStyle/>
          <a:p>
            <a:pPr algn="ctr" eaLnBrk="1" hangingPunct="1">
              <a:defRPr/>
            </a:pPr>
            <a:r>
              <a:rPr lang="en-US" sz="1500" b="1">
                <a:solidFill>
                  <a:srgbClr val="FF3300"/>
                </a:solidFill>
                <a:latin typeface="Times New Roman"/>
              </a:rPr>
              <a:t>7</a:t>
            </a:r>
          </a:p>
        </p:txBody>
      </p:sp>
      <p:sp>
        <p:nvSpPr>
          <p:cNvPr id="23682" name="Text Box 130"/>
          <p:cNvSpPr txBox="1">
            <a:spLocks noChangeArrowheads="1"/>
          </p:cNvSpPr>
          <p:nvPr/>
        </p:nvSpPr>
        <p:spPr bwMode="auto">
          <a:xfrm>
            <a:off x="1673762" y="4034225"/>
            <a:ext cx="64460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400" dirty="0">
                <a:latin typeface="Times New Roman" panose="02020603050405020304" pitchFamily="18" charset="0"/>
                <a:cs typeface="Times New Roman" panose="02020603050405020304" pitchFamily="18" charset="0"/>
              </a:rPr>
              <a:t>Con gì đuôi ngắn tai dài</a:t>
            </a:r>
          </a:p>
          <a:p>
            <a:pPr algn="ctr">
              <a:spcBef>
                <a:spcPct val="0"/>
              </a:spcBef>
              <a:buFontTx/>
              <a:buNone/>
            </a:pPr>
            <a:r>
              <a:rPr lang="en-US" altLang="vi-VN" sz="2400" dirty="0">
                <a:latin typeface="Times New Roman" panose="02020603050405020304" pitchFamily="18" charset="0"/>
                <a:cs typeface="Times New Roman" panose="02020603050405020304" pitchFamily="18" charset="0"/>
              </a:rPr>
              <a:t>Mắt hồng lông mượt, có tài chạy nhanh?</a:t>
            </a:r>
          </a:p>
        </p:txBody>
      </p:sp>
      <p:sp>
        <p:nvSpPr>
          <p:cNvPr id="23684" name="Text Box 132"/>
          <p:cNvSpPr txBox="1">
            <a:spLocks noChangeArrowheads="1"/>
          </p:cNvSpPr>
          <p:nvPr/>
        </p:nvSpPr>
        <p:spPr bwMode="auto">
          <a:xfrm>
            <a:off x="1810683" y="4034225"/>
            <a:ext cx="6172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dirty="0">
                <a:latin typeface="Times New Roman" panose="02020603050405020304" pitchFamily="18" charset="0"/>
              </a:rPr>
              <a:t>Con gì tai thính mắt tinh</a:t>
            </a:r>
          </a:p>
          <a:p>
            <a:pPr algn="ctr" eaLnBrk="1" hangingPunct="1">
              <a:spcBef>
                <a:spcPct val="50000"/>
              </a:spcBef>
              <a:buFontTx/>
              <a:buNone/>
            </a:pPr>
            <a:r>
              <a:rPr lang="en-US" altLang="en-US" sz="2400" dirty="0">
                <a:latin typeface="Times New Roman" panose="02020603050405020304" pitchFamily="18" charset="0"/>
              </a:rPr>
              <a:t>Nấp trong bóng tối ngồi rình chuột con?</a:t>
            </a:r>
          </a:p>
        </p:txBody>
      </p:sp>
      <p:sp>
        <p:nvSpPr>
          <p:cNvPr id="23685" name="Text Box 133"/>
          <p:cNvSpPr txBox="1">
            <a:spLocks noChangeArrowheads="1"/>
          </p:cNvSpPr>
          <p:nvPr/>
        </p:nvSpPr>
        <p:spPr bwMode="auto">
          <a:xfrm>
            <a:off x="1911291" y="4099190"/>
            <a:ext cx="597098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dirty="0">
                <a:latin typeface="Times New Roman" panose="02020603050405020304" pitchFamily="18" charset="0"/>
              </a:rPr>
              <a:t>Con gì cô Tấm quý yêu</a:t>
            </a:r>
          </a:p>
          <a:p>
            <a:pPr algn="ctr" eaLnBrk="1" hangingPunct="1">
              <a:spcBef>
                <a:spcPct val="50000"/>
              </a:spcBef>
              <a:buFontTx/>
              <a:buNone/>
            </a:pPr>
            <a:r>
              <a:rPr lang="en-US" altLang="en-US" sz="2400" dirty="0">
                <a:latin typeface="Times New Roman" panose="02020603050405020304" pitchFamily="18" charset="0"/>
              </a:rPr>
              <a:t>Cơm vàng cơm bạc sớm chiều cho ăn?</a:t>
            </a:r>
          </a:p>
        </p:txBody>
      </p:sp>
      <p:sp>
        <p:nvSpPr>
          <p:cNvPr id="23686" name="Text Box 134"/>
          <p:cNvSpPr txBox="1">
            <a:spLocks noChangeArrowheads="1"/>
          </p:cNvSpPr>
          <p:nvPr/>
        </p:nvSpPr>
        <p:spPr bwMode="auto">
          <a:xfrm>
            <a:off x="1754928" y="4099190"/>
            <a:ext cx="630912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dirty="0">
                <a:latin typeface="Times New Roman" panose="02020603050405020304" pitchFamily="18" charset="0"/>
              </a:rPr>
              <a:t>Quả gì không phải để ăn</a:t>
            </a:r>
          </a:p>
          <a:p>
            <a:pPr algn="ctr" eaLnBrk="1" hangingPunct="1">
              <a:spcBef>
                <a:spcPct val="50000"/>
              </a:spcBef>
              <a:buFontTx/>
              <a:buNone/>
            </a:pPr>
            <a:r>
              <a:rPr lang="en-US" altLang="en-US" sz="2400" dirty="0">
                <a:latin typeface="Times New Roman" panose="02020603050405020304" pitchFamily="18" charset="0"/>
              </a:rPr>
              <a:t>Mà dùng để đá, để lăn, để chuyền?</a:t>
            </a:r>
          </a:p>
        </p:txBody>
      </p:sp>
      <p:sp>
        <p:nvSpPr>
          <p:cNvPr id="23687" name="Text Box 135"/>
          <p:cNvSpPr txBox="1">
            <a:spLocks noChangeArrowheads="1"/>
          </p:cNvSpPr>
          <p:nvPr/>
        </p:nvSpPr>
        <p:spPr bwMode="auto">
          <a:xfrm>
            <a:off x="2165694" y="4092743"/>
            <a:ext cx="589835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dirty="0">
                <a:latin typeface="Times New Roman" panose="02020603050405020304" pitchFamily="18" charset="0"/>
              </a:rPr>
              <a:t>Con gì giữ cửa giữ nhà</a:t>
            </a:r>
          </a:p>
          <a:p>
            <a:pPr algn="ctr" eaLnBrk="1" hangingPunct="1">
              <a:spcBef>
                <a:spcPct val="50000"/>
              </a:spcBef>
              <a:buFontTx/>
              <a:buNone/>
            </a:pPr>
            <a:r>
              <a:rPr lang="en-US" altLang="en-US" sz="2400" dirty="0">
                <a:latin typeface="Times New Roman" panose="02020603050405020304" pitchFamily="18" charset="0"/>
              </a:rPr>
              <a:t>Người lạ nó sủa, chủ ra nó mừng?</a:t>
            </a:r>
          </a:p>
        </p:txBody>
      </p:sp>
      <p:sp>
        <p:nvSpPr>
          <p:cNvPr id="23688" name="Text Box 136"/>
          <p:cNvSpPr txBox="1">
            <a:spLocks noChangeArrowheads="1"/>
          </p:cNvSpPr>
          <p:nvPr/>
        </p:nvSpPr>
        <p:spPr bwMode="auto">
          <a:xfrm>
            <a:off x="2680097" y="4218890"/>
            <a:ext cx="47315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a:latin typeface="Times New Roman" panose="02020603050405020304" pitchFamily="18" charset="0"/>
              </a:rPr>
              <a:t>Con hổ còn được gọi là con gì?</a:t>
            </a:r>
          </a:p>
        </p:txBody>
      </p:sp>
      <p:sp>
        <p:nvSpPr>
          <p:cNvPr id="23689" name="Text Box 137"/>
          <p:cNvSpPr txBox="1">
            <a:spLocks noChangeArrowheads="1"/>
          </p:cNvSpPr>
          <p:nvPr/>
        </p:nvSpPr>
        <p:spPr bwMode="auto">
          <a:xfrm>
            <a:off x="2680097" y="4369742"/>
            <a:ext cx="38981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a:latin typeface="Times New Roman" panose="02020603050405020304" pitchFamily="18" charset="0"/>
              </a:rPr>
              <a:t>Củ gì đo đỏ, con thỏ thích ăn?</a:t>
            </a:r>
          </a:p>
        </p:txBody>
      </p:sp>
      <p:pic>
        <p:nvPicPr>
          <p:cNvPr id="3122" name="Picture 139" descr="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69156" y="4057650"/>
            <a:ext cx="6858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11" name="Rectangle 59"/>
          <p:cNvSpPr>
            <a:spLocks noChangeArrowheads="1"/>
          </p:cNvSpPr>
          <p:nvPr/>
        </p:nvSpPr>
        <p:spPr bwMode="auto">
          <a:xfrm>
            <a:off x="5292328" y="1078706"/>
            <a:ext cx="547688" cy="400050"/>
          </a:xfrm>
          <a:prstGeom prst="rect">
            <a:avLst/>
          </a:prstGeom>
          <a:solidFill>
            <a:schemeClr val="accent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0000FF"/>
                </a:solidFill>
                <a:latin typeface="Times New Roman" panose="02020603050405020304" pitchFamily="18" charset="0"/>
              </a:rPr>
              <a:t>H</a:t>
            </a:r>
          </a:p>
        </p:txBody>
      </p:sp>
      <p:sp>
        <p:nvSpPr>
          <p:cNvPr id="23612" name="Rectangle 60"/>
          <p:cNvSpPr>
            <a:spLocks noChangeArrowheads="1"/>
          </p:cNvSpPr>
          <p:nvPr/>
        </p:nvSpPr>
        <p:spPr bwMode="auto">
          <a:xfrm>
            <a:off x="5840016" y="1078706"/>
            <a:ext cx="548878" cy="400050"/>
          </a:xfrm>
          <a:prstGeom prst="rect">
            <a:avLst/>
          </a:prstGeom>
          <a:solidFill>
            <a:schemeClr val="accent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0000FF"/>
                </a:solidFill>
                <a:latin typeface="Times New Roman" panose="02020603050405020304" pitchFamily="18" charset="0"/>
              </a:rPr>
              <a:t>Ỏ</a:t>
            </a:r>
          </a:p>
        </p:txBody>
      </p:sp>
      <p:sp>
        <p:nvSpPr>
          <p:cNvPr id="23610" name="Rectangle 58"/>
          <p:cNvSpPr>
            <a:spLocks noChangeArrowheads="1"/>
          </p:cNvSpPr>
          <p:nvPr/>
        </p:nvSpPr>
        <p:spPr bwMode="auto">
          <a:xfrm>
            <a:off x="4743450" y="1078706"/>
            <a:ext cx="548879" cy="400050"/>
          </a:xfrm>
          <a:prstGeom prst="rect">
            <a:avLst/>
          </a:prstGeom>
          <a:solidFill>
            <a:srgbClr val="FFFF66"/>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dirty="0">
                <a:solidFill>
                  <a:srgbClr val="FF3300"/>
                </a:solidFill>
                <a:latin typeface="Times New Roman" panose="02020603050405020304" pitchFamily="18" charset="0"/>
              </a:rPr>
              <a:t>T</a:t>
            </a:r>
          </a:p>
        </p:txBody>
      </p:sp>
      <p:sp>
        <p:nvSpPr>
          <p:cNvPr id="23637" name="Rectangle 85"/>
          <p:cNvSpPr>
            <a:spLocks noChangeArrowheads="1"/>
          </p:cNvSpPr>
          <p:nvPr/>
        </p:nvSpPr>
        <p:spPr bwMode="auto">
          <a:xfrm>
            <a:off x="4731544" y="2276475"/>
            <a:ext cx="548879" cy="400050"/>
          </a:xfrm>
          <a:prstGeom prst="rect">
            <a:avLst/>
          </a:prstGeom>
          <a:solidFill>
            <a:srgbClr val="FFFF00"/>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FF3300"/>
                </a:solidFill>
                <a:latin typeface="Times New Roman" panose="02020603050405020304" pitchFamily="18" charset="0"/>
              </a:rPr>
              <a:t>N</a:t>
            </a:r>
          </a:p>
        </p:txBody>
      </p:sp>
      <p:sp>
        <p:nvSpPr>
          <p:cNvPr id="23639" name="Rectangle 87"/>
          <p:cNvSpPr>
            <a:spLocks noChangeArrowheads="1"/>
          </p:cNvSpPr>
          <p:nvPr/>
        </p:nvSpPr>
        <p:spPr bwMode="auto">
          <a:xfrm>
            <a:off x="5280423" y="2276475"/>
            <a:ext cx="548878" cy="400050"/>
          </a:xfrm>
          <a:prstGeom prst="rect">
            <a:avLst/>
          </a:prstGeom>
          <a:solidFill>
            <a:schemeClr val="accent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0000FF"/>
                </a:solidFill>
                <a:latin typeface="Times New Roman" panose="02020603050405020304" pitchFamily="18" charset="0"/>
              </a:rPr>
              <a:t>G</a:t>
            </a:r>
          </a:p>
        </p:txBody>
      </p:sp>
      <p:sp>
        <p:nvSpPr>
          <p:cNvPr id="23638" name="Rectangle 86"/>
          <p:cNvSpPr>
            <a:spLocks noChangeArrowheads="1"/>
          </p:cNvSpPr>
          <p:nvPr/>
        </p:nvSpPr>
        <p:spPr bwMode="auto">
          <a:xfrm>
            <a:off x="2000250" y="2286000"/>
            <a:ext cx="548879" cy="400050"/>
          </a:xfrm>
          <a:prstGeom prst="rect">
            <a:avLst/>
          </a:prstGeom>
          <a:solidFill>
            <a:schemeClr val="accent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0000FF"/>
                </a:solidFill>
                <a:latin typeface="Times New Roman" panose="02020603050405020304" pitchFamily="18" charset="0"/>
              </a:rPr>
              <a:t>Q</a:t>
            </a:r>
          </a:p>
        </p:txBody>
      </p:sp>
      <p:sp>
        <p:nvSpPr>
          <p:cNvPr id="23640" name="Rectangle 88"/>
          <p:cNvSpPr>
            <a:spLocks noChangeArrowheads="1"/>
          </p:cNvSpPr>
          <p:nvPr/>
        </p:nvSpPr>
        <p:spPr bwMode="auto">
          <a:xfrm>
            <a:off x="4183856" y="2276475"/>
            <a:ext cx="547688" cy="400050"/>
          </a:xfrm>
          <a:prstGeom prst="rect">
            <a:avLst/>
          </a:prstGeom>
          <a:solidFill>
            <a:schemeClr val="accent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0000FF"/>
                </a:solidFill>
                <a:latin typeface="Times New Roman" panose="02020603050405020304" pitchFamily="18" charset="0"/>
              </a:rPr>
              <a:t>Ó</a:t>
            </a:r>
          </a:p>
        </p:txBody>
      </p:sp>
      <p:sp>
        <p:nvSpPr>
          <p:cNvPr id="23641" name="Rectangle 89"/>
          <p:cNvSpPr>
            <a:spLocks noChangeArrowheads="1"/>
          </p:cNvSpPr>
          <p:nvPr/>
        </p:nvSpPr>
        <p:spPr bwMode="auto">
          <a:xfrm>
            <a:off x="3623073" y="2286000"/>
            <a:ext cx="548878" cy="400050"/>
          </a:xfrm>
          <a:prstGeom prst="rect">
            <a:avLst/>
          </a:prstGeom>
          <a:solidFill>
            <a:schemeClr val="accent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0000FF"/>
                </a:solidFill>
                <a:latin typeface="Times New Roman" panose="02020603050405020304" pitchFamily="18" charset="0"/>
              </a:rPr>
              <a:t>B</a:t>
            </a:r>
          </a:p>
        </p:txBody>
      </p:sp>
      <p:sp>
        <p:nvSpPr>
          <p:cNvPr id="23642" name="Rectangle 90"/>
          <p:cNvSpPr>
            <a:spLocks noChangeArrowheads="1"/>
          </p:cNvSpPr>
          <p:nvPr/>
        </p:nvSpPr>
        <p:spPr bwMode="auto">
          <a:xfrm>
            <a:off x="2549129" y="2286000"/>
            <a:ext cx="548878" cy="400050"/>
          </a:xfrm>
          <a:prstGeom prst="rect">
            <a:avLst/>
          </a:prstGeom>
          <a:solidFill>
            <a:schemeClr val="accent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0000FF"/>
                </a:solidFill>
                <a:latin typeface="Times New Roman" panose="02020603050405020304" pitchFamily="18" charset="0"/>
              </a:rPr>
              <a:t>U</a:t>
            </a:r>
          </a:p>
        </p:txBody>
      </p:sp>
      <p:sp>
        <p:nvSpPr>
          <p:cNvPr id="23698" name="Rectangle 146"/>
          <p:cNvSpPr>
            <a:spLocks noChangeArrowheads="1"/>
          </p:cNvSpPr>
          <p:nvPr/>
        </p:nvSpPr>
        <p:spPr bwMode="auto">
          <a:xfrm>
            <a:off x="3098006" y="2286000"/>
            <a:ext cx="547688" cy="400050"/>
          </a:xfrm>
          <a:prstGeom prst="rect">
            <a:avLst/>
          </a:prstGeom>
          <a:solidFill>
            <a:schemeClr val="accent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0000FF"/>
                </a:solidFill>
                <a:latin typeface="Times New Roman" panose="02020603050405020304" pitchFamily="18" charset="0"/>
              </a:rPr>
              <a:t>Ả</a:t>
            </a:r>
          </a:p>
        </p:txBody>
      </p:sp>
      <p:sp>
        <p:nvSpPr>
          <p:cNvPr id="4186" name="WordArt 138"/>
          <p:cNvSpPr>
            <a:spLocks noChangeArrowheads="1" noChangeShapeType="1" noTextEdit="1"/>
          </p:cNvSpPr>
          <p:nvPr/>
        </p:nvSpPr>
        <p:spPr bwMode="auto">
          <a:xfrm>
            <a:off x="2837260" y="742950"/>
            <a:ext cx="4705350" cy="1200150"/>
          </a:xfrm>
          <a:prstGeom prst="rect">
            <a:avLst/>
          </a:prstGeom>
        </p:spPr>
        <p:txBody>
          <a:bodyPr spcFirstLastPara="1" wrap="none" fromWordArt="1">
            <a:prstTxWarp prst="textArchUp">
              <a:avLst>
                <a:gd name="adj" fmla="val 10800004"/>
              </a:avLst>
            </a:prstTxWarp>
          </a:bodyPr>
          <a:lstStyle/>
          <a:p>
            <a:pPr algn="ctr"/>
            <a:r>
              <a:rPr lang="vi-VN" sz="600" b="1" kern="10" dirty="0">
                <a:ln w="9525">
                  <a:solidFill>
                    <a:srgbClr val="000000"/>
                  </a:solidFill>
                  <a:round/>
                  <a:headEnd/>
                  <a:tailEnd/>
                </a:ln>
                <a:solidFill>
                  <a:srgbClr val="FFFF00"/>
                </a:solidFill>
                <a:latin typeface="Times New Roman" panose="02020603050405020304" pitchFamily="18" charset="0"/>
                <a:cs typeface="Times New Roman" panose="02020603050405020304" pitchFamily="18" charset="0"/>
              </a:rPr>
              <a:t>GIẢI Ô CHỮ</a:t>
            </a:r>
          </a:p>
        </p:txBody>
      </p:sp>
      <p:sp>
        <p:nvSpPr>
          <p:cNvPr id="3141" name="Rectangle 36"/>
          <p:cNvSpPr>
            <a:spLocks noChangeArrowheads="1"/>
          </p:cNvSpPr>
          <p:nvPr/>
        </p:nvSpPr>
        <p:spPr bwMode="auto">
          <a:xfrm>
            <a:off x="514350" y="-57150"/>
            <a:ext cx="8229600" cy="51435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vi-VN" sz="1350">
              <a:latin typeface="Times New Roman" panose="02020603050405020304" pitchFamily="18" charset="0"/>
            </a:endParaRPr>
          </a:p>
        </p:txBody>
      </p:sp>
      <p:sp>
        <p:nvSpPr>
          <p:cNvPr id="154" name="Rectangle 60"/>
          <p:cNvSpPr>
            <a:spLocks noChangeArrowheads="1"/>
          </p:cNvSpPr>
          <p:nvPr/>
        </p:nvSpPr>
        <p:spPr bwMode="auto">
          <a:xfrm>
            <a:off x="6914884" y="1874910"/>
            <a:ext cx="574587" cy="400050"/>
          </a:xfrm>
          <a:prstGeom prst="rect">
            <a:avLst/>
          </a:prstGeom>
          <a:solidFill>
            <a:schemeClr val="accent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dirty="0">
                <a:solidFill>
                  <a:srgbClr val="0000FF"/>
                </a:solidFill>
                <a:latin typeface="Times New Roman" panose="02020603050405020304" pitchFamily="18" charset="0"/>
              </a:rPr>
              <a:t>G</a:t>
            </a:r>
          </a:p>
        </p:txBody>
      </p:sp>
      <p:sp>
        <p:nvSpPr>
          <p:cNvPr id="155" name="Rectangle 108"/>
          <p:cNvSpPr>
            <a:spLocks noChangeArrowheads="1"/>
          </p:cNvSpPr>
          <p:nvPr/>
        </p:nvSpPr>
        <p:spPr bwMode="auto">
          <a:xfrm>
            <a:off x="6390085" y="3471863"/>
            <a:ext cx="579834" cy="400050"/>
          </a:xfrm>
          <a:prstGeom prst="rect">
            <a:avLst/>
          </a:prstGeom>
          <a:solidFill>
            <a:schemeClr val="accent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0000FF"/>
                </a:solidFill>
                <a:latin typeface="Times New Roman" panose="02020603050405020304" pitchFamily="18" charset="0"/>
              </a:rPr>
              <a:t>Ố</a:t>
            </a:r>
          </a:p>
        </p:txBody>
      </p:sp>
      <p:sp>
        <p:nvSpPr>
          <p:cNvPr id="156" name="Rectangle 108"/>
          <p:cNvSpPr>
            <a:spLocks noChangeArrowheads="1"/>
          </p:cNvSpPr>
          <p:nvPr/>
        </p:nvSpPr>
        <p:spPr bwMode="auto">
          <a:xfrm>
            <a:off x="6979444" y="3471863"/>
            <a:ext cx="547688" cy="400050"/>
          </a:xfrm>
          <a:prstGeom prst="rect">
            <a:avLst/>
          </a:prstGeom>
          <a:solidFill>
            <a:schemeClr val="accent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dirty="0">
                <a:solidFill>
                  <a:srgbClr val="0000FF"/>
                </a:solidFill>
                <a:latin typeface="Times New Roman" panose="02020603050405020304" pitchFamily="18" charset="0"/>
              </a:rPr>
              <a:t>T</a:t>
            </a:r>
          </a:p>
        </p:txBody>
      </p:sp>
    </p:spTree>
    <p:extLst>
      <p:ext uri="{BB962C8B-B14F-4D97-AF65-F5344CB8AC3E}">
        <p14:creationId xmlns:p14="http://schemas.microsoft.com/office/powerpoint/2010/main" val="1515068548"/>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186"/>
                                        </p:tgtEl>
                                        <p:attrNameLst>
                                          <p:attrName>style.visibility</p:attrName>
                                        </p:attrNameLst>
                                      </p:cBhvr>
                                      <p:to>
                                        <p:strVal val="visible"/>
                                      </p:to>
                                    </p:set>
                                    <p:animEffect transition="in" filter="wipe(down)">
                                      <p:cBhvr>
                                        <p:cTn id="7" dur="500"/>
                                        <p:tgtEl>
                                          <p:spTgt spid="418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665"/>
                                        </p:tgtEl>
                                        <p:attrNameLst>
                                          <p:attrName>style.visibility</p:attrName>
                                        </p:attrNameLst>
                                      </p:cBhvr>
                                      <p:to>
                                        <p:strVal val="visible"/>
                                      </p:to>
                                    </p:set>
                                    <p:animEffect transition="in" filter="wipe(down)">
                                      <p:cBhvr>
                                        <p:cTn id="12" dur="500"/>
                                        <p:tgtEl>
                                          <p:spTgt spid="2366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3682"/>
                                        </p:tgtEl>
                                        <p:attrNameLst>
                                          <p:attrName>style.visibility</p:attrName>
                                        </p:attrNameLst>
                                      </p:cBhvr>
                                      <p:to>
                                        <p:strVal val="visible"/>
                                      </p:to>
                                    </p:set>
                                    <p:animEffect transition="in" filter="wipe(down)">
                                      <p:cBhvr>
                                        <p:cTn id="15" dur="500"/>
                                        <p:tgtEl>
                                          <p:spTgt spid="2368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23682"/>
                                        </p:tgtEl>
                                      </p:cBhvr>
                                    </p:animEffect>
                                    <p:set>
                                      <p:cBhvr>
                                        <p:cTn id="20" dur="1" fill="hold">
                                          <p:stCondLst>
                                            <p:cond delay="499"/>
                                          </p:stCondLst>
                                        </p:cTn>
                                        <p:tgtEl>
                                          <p:spTgt spid="2368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3610"/>
                                        </p:tgtEl>
                                        <p:attrNameLst>
                                          <p:attrName>style.visibility</p:attrName>
                                        </p:attrNameLst>
                                      </p:cBhvr>
                                      <p:to>
                                        <p:strVal val="visible"/>
                                      </p:to>
                                    </p:set>
                                    <p:animEffect transition="in" filter="wipe(down)">
                                      <p:cBhvr>
                                        <p:cTn id="25" dur="500"/>
                                        <p:tgtEl>
                                          <p:spTgt spid="236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3611"/>
                                        </p:tgtEl>
                                        <p:attrNameLst>
                                          <p:attrName>style.visibility</p:attrName>
                                        </p:attrNameLst>
                                      </p:cBhvr>
                                      <p:to>
                                        <p:strVal val="visible"/>
                                      </p:to>
                                    </p:set>
                                    <p:animEffect transition="in" filter="wipe(down)">
                                      <p:cBhvr>
                                        <p:cTn id="28" dur="500"/>
                                        <p:tgtEl>
                                          <p:spTgt spid="2361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3612"/>
                                        </p:tgtEl>
                                        <p:attrNameLst>
                                          <p:attrName>style.visibility</p:attrName>
                                        </p:attrNameLst>
                                      </p:cBhvr>
                                      <p:to>
                                        <p:strVal val="visible"/>
                                      </p:to>
                                    </p:set>
                                    <p:animEffect transition="in" filter="wipe(down)">
                                      <p:cBhvr>
                                        <p:cTn id="31" dur="500"/>
                                        <p:tgtEl>
                                          <p:spTgt spid="2361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3684"/>
                                        </p:tgtEl>
                                        <p:attrNameLst>
                                          <p:attrName>style.visibility</p:attrName>
                                        </p:attrNameLst>
                                      </p:cBhvr>
                                      <p:to>
                                        <p:strVal val="visible"/>
                                      </p:to>
                                    </p:set>
                                    <p:animEffect transition="in" filter="barn(inVertical)">
                                      <p:cBhvr>
                                        <p:cTn id="36" dur="500"/>
                                        <p:tgtEl>
                                          <p:spTgt spid="2368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23684"/>
                                        </p:tgtEl>
                                      </p:cBhvr>
                                    </p:animEffect>
                                    <p:set>
                                      <p:cBhvr>
                                        <p:cTn id="41" dur="1" fill="hold">
                                          <p:stCondLst>
                                            <p:cond delay="499"/>
                                          </p:stCondLst>
                                        </p:cTn>
                                        <p:tgtEl>
                                          <p:spTgt spid="23684"/>
                                        </p:tgtEl>
                                        <p:attrNameLst>
                                          <p:attrName>style.visibility</p:attrName>
                                        </p:attrNameLst>
                                      </p:cBhvr>
                                      <p:to>
                                        <p:strVal val="hidden"/>
                                      </p:to>
                                    </p:set>
                                  </p:childTnLst>
                                </p:cTn>
                              </p:par>
                              <p:par>
                                <p:cTn id="42" presetID="16" presetClass="entr" presetSubtype="21" fill="hold" grpId="0" nodeType="withEffect">
                                  <p:stCondLst>
                                    <p:cond delay="0"/>
                                  </p:stCondLst>
                                  <p:childTnLst>
                                    <p:set>
                                      <p:cBhvr>
                                        <p:cTn id="43" dur="1" fill="hold">
                                          <p:stCondLst>
                                            <p:cond delay="0"/>
                                          </p:stCondLst>
                                        </p:cTn>
                                        <p:tgtEl>
                                          <p:spTgt spid="23664"/>
                                        </p:tgtEl>
                                        <p:attrNameLst>
                                          <p:attrName>style.visibility</p:attrName>
                                        </p:attrNameLst>
                                      </p:cBhvr>
                                      <p:to>
                                        <p:strVal val="visible"/>
                                      </p:to>
                                    </p:set>
                                    <p:animEffect transition="in" filter="barn(inVertical)">
                                      <p:cBhvr>
                                        <p:cTn id="44" dur="500"/>
                                        <p:tgtEl>
                                          <p:spTgt spid="2366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3625"/>
                                        </p:tgtEl>
                                        <p:attrNameLst>
                                          <p:attrName>style.visibility</p:attrName>
                                        </p:attrNameLst>
                                      </p:cBhvr>
                                      <p:to>
                                        <p:strVal val="visible"/>
                                      </p:to>
                                    </p:set>
                                    <p:animEffect transition="in" filter="wipe(down)">
                                      <p:cBhvr>
                                        <p:cTn id="49" dur="500"/>
                                        <p:tgtEl>
                                          <p:spTgt spid="23625"/>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3623"/>
                                        </p:tgtEl>
                                        <p:attrNameLst>
                                          <p:attrName>style.visibility</p:attrName>
                                        </p:attrNameLst>
                                      </p:cBhvr>
                                      <p:to>
                                        <p:strVal val="visible"/>
                                      </p:to>
                                    </p:set>
                                    <p:animEffect transition="in" filter="wipe(down)">
                                      <p:cBhvr>
                                        <p:cTn id="52" dur="500"/>
                                        <p:tgtEl>
                                          <p:spTgt spid="23623"/>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3624"/>
                                        </p:tgtEl>
                                        <p:attrNameLst>
                                          <p:attrName>style.visibility</p:attrName>
                                        </p:attrNameLst>
                                      </p:cBhvr>
                                      <p:to>
                                        <p:strVal val="visible"/>
                                      </p:to>
                                    </p:set>
                                    <p:animEffect transition="in" filter="wipe(down)">
                                      <p:cBhvr>
                                        <p:cTn id="55" dur="500"/>
                                        <p:tgtEl>
                                          <p:spTgt spid="23624"/>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3685"/>
                                        </p:tgtEl>
                                        <p:attrNameLst>
                                          <p:attrName>style.visibility</p:attrName>
                                        </p:attrNameLst>
                                      </p:cBhvr>
                                      <p:to>
                                        <p:strVal val="visible"/>
                                      </p:to>
                                    </p:set>
                                    <p:animEffect transition="in" filter="barn(inVertical)">
                                      <p:cBhvr>
                                        <p:cTn id="60" dur="500"/>
                                        <p:tgtEl>
                                          <p:spTgt spid="2368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23685"/>
                                        </p:tgtEl>
                                      </p:cBhvr>
                                    </p:animEffect>
                                    <p:set>
                                      <p:cBhvr>
                                        <p:cTn id="65" dur="1" fill="hold">
                                          <p:stCondLst>
                                            <p:cond delay="499"/>
                                          </p:stCondLst>
                                        </p:cTn>
                                        <p:tgtEl>
                                          <p:spTgt spid="23685"/>
                                        </p:tgtEl>
                                        <p:attrNameLst>
                                          <p:attrName>style.visibility</p:attrName>
                                        </p:attrNameLst>
                                      </p:cBhvr>
                                      <p:to>
                                        <p:strVal val="hidden"/>
                                      </p:to>
                                    </p:set>
                                  </p:childTnLst>
                                </p:cTn>
                              </p:par>
                              <p:par>
                                <p:cTn id="66" presetID="16" presetClass="entr" presetSubtype="21" fill="hold" grpId="0" nodeType="withEffect">
                                  <p:stCondLst>
                                    <p:cond delay="0"/>
                                  </p:stCondLst>
                                  <p:childTnLst>
                                    <p:set>
                                      <p:cBhvr>
                                        <p:cTn id="67" dur="1" fill="hold">
                                          <p:stCondLst>
                                            <p:cond delay="0"/>
                                          </p:stCondLst>
                                        </p:cTn>
                                        <p:tgtEl>
                                          <p:spTgt spid="23667"/>
                                        </p:tgtEl>
                                        <p:attrNameLst>
                                          <p:attrName>style.visibility</p:attrName>
                                        </p:attrNameLst>
                                      </p:cBhvr>
                                      <p:to>
                                        <p:strVal val="visible"/>
                                      </p:to>
                                    </p:set>
                                    <p:animEffect transition="in" filter="barn(inVertical)">
                                      <p:cBhvr>
                                        <p:cTn id="68" dur="500"/>
                                        <p:tgtEl>
                                          <p:spTgt spid="23667"/>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154"/>
                                        </p:tgtEl>
                                        <p:attrNameLst>
                                          <p:attrName>style.visibility</p:attrName>
                                        </p:attrNameLst>
                                      </p:cBhvr>
                                      <p:to>
                                        <p:strVal val="visible"/>
                                      </p:to>
                                    </p:set>
                                    <p:animEffect transition="in" filter="wipe(down)">
                                      <p:cBhvr>
                                        <p:cTn id="73" dur="500"/>
                                        <p:tgtEl>
                                          <p:spTgt spid="154"/>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23636"/>
                                        </p:tgtEl>
                                        <p:attrNameLst>
                                          <p:attrName>style.visibility</p:attrName>
                                        </p:attrNameLst>
                                      </p:cBhvr>
                                      <p:to>
                                        <p:strVal val="visible"/>
                                      </p:to>
                                    </p:set>
                                    <p:animEffect transition="in" filter="wipe(down)">
                                      <p:cBhvr>
                                        <p:cTn id="76" dur="500"/>
                                        <p:tgtEl>
                                          <p:spTgt spid="23636"/>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23635"/>
                                        </p:tgtEl>
                                        <p:attrNameLst>
                                          <p:attrName>style.visibility</p:attrName>
                                        </p:attrNameLst>
                                      </p:cBhvr>
                                      <p:to>
                                        <p:strVal val="visible"/>
                                      </p:to>
                                    </p:set>
                                    <p:animEffect transition="in" filter="wipe(down)">
                                      <p:cBhvr>
                                        <p:cTn id="79" dur="500"/>
                                        <p:tgtEl>
                                          <p:spTgt spid="23635"/>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23634"/>
                                        </p:tgtEl>
                                        <p:attrNameLst>
                                          <p:attrName>style.visibility</p:attrName>
                                        </p:attrNameLst>
                                      </p:cBhvr>
                                      <p:to>
                                        <p:strVal val="visible"/>
                                      </p:to>
                                    </p:set>
                                    <p:animEffect transition="in" filter="wipe(down)">
                                      <p:cBhvr>
                                        <p:cTn id="82" dur="500"/>
                                        <p:tgtEl>
                                          <p:spTgt spid="23634"/>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23633"/>
                                        </p:tgtEl>
                                        <p:attrNameLst>
                                          <p:attrName>style.visibility</p:attrName>
                                        </p:attrNameLst>
                                      </p:cBhvr>
                                      <p:to>
                                        <p:strVal val="visible"/>
                                      </p:to>
                                    </p:set>
                                    <p:animEffect transition="in" filter="wipe(down)">
                                      <p:cBhvr>
                                        <p:cTn id="85" dur="500"/>
                                        <p:tgtEl>
                                          <p:spTgt spid="23633"/>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23632"/>
                                        </p:tgtEl>
                                        <p:attrNameLst>
                                          <p:attrName>style.visibility</p:attrName>
                                        </p:attrNameLst>
                                      </p:cBhvr>
                                      <p:to>
                                        <p:strVal val="visible"/>
                                      </p:to>
                                    </p:set>
                                    <p:animEffect transition="in" filter="wipe(down)">
                                      <p:cBhvr>
                                        <p:cTn id="88" dur="500"/>
                                        <p:tgtEl>
                                          <p:spTgt spid="23632"/>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grpId="0" nodeType="clickEffect">
                                  <p:stCondLst>
                                    <p:cond delay="0"/>
                                  </p:stCondLst>
                                  <p:childTnLst>
                                    <p:set>
                                      <p:cBhvr>
                                        <p:cTn id="92" dur="1" fill="hold">
                                          <p:stCondLst>
                                            <p:cond delay="0"/>
                                          </p:stCondLst>
                                        </p:cTn>
                                        <p:tgtEl>
                                          <p:spTgt spid="23686"/>
                                        </p:tgtEl>
                                        <p:attrNameLst>
                                          <p:attrName>style.visibility</p:attrName>
                                        </p:attrNameLst>
                                      </p:cBhvr>
                                      <p:to>
                                        <p:strVal val="visible"/>
                                      </p:to>
                                    </p:set>
                                    <p:animEffect transition="in" filter="barn(inVertical)">
                                      <p:cBhvr>
                                        <p:cTn id="93" dur="500"/>
                                        <p:tgtEl>
                                          <p:spTgt spid="23686"/>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grpId="1" nodeType="clickEffect">
                                  <p:stCondLst>
                                    <p:cond delay="0"/>
                                  </p:stCondLst>
                                  <p:childTnLst>
                                    <p:animEffect transition="out" filter="fade">
                                      <p:cBhvr>
                                        <p:cTn id="97" dur="500"/>
                                        <p:tgtEl>
                                          <p:spTgt spid="23686"/>
                                        </p:tgtEl>
                                      </p:cBhvr>
                                    </p:animEffect>
                                    <p:set>
                                      <p:cBhvr>
                                        <p:cTn id="98" dur="1" fill="hold">
                                          <p:stCondLst>
                                            <p:cond delay="499"/>
                                          </p:stCondLst>
                                        </p:cTn>
                                        <p:tgtEl>
                                          <p:spTgt spid="23686"/>
                                        </p:tgtEl>
                                        <p:attrNameLst>
                                          <p:attrName>style.visibility</p:attrName>
                                        </p:attrNameLst>
                                      </p:cBhvr>
                                      <p:to>
                                        <p:strVal val="hidden"/>
                                      </p:to>
                                    </p:set>
                                  </p:childTnLst>
                                </p:cTn>
                              </p:par>
                              <p:par>
                                <p:cTn id="99" presetID="16" presetClass="entr" presetSubtype="21" fill="hold" grpId="0" nodeType="withEffect">
                                  <p:stCondLst>
                                    <p:cond delay="0"/>
                                  </p:stCondLst>
                                  <p:childTnLst>
                                    <p:set>
                                      <p:cBhvr>
                                        <p:cTn id="100" dur="1" fill="hold">
                                          <p:stCondLst>
                                            <p:cond delay="0"/>
                                          </p:stCondLst>
                                        </p:cTn>
                                        <p:tgtEl>
                                          <p:spTgt spid="23666"/>
                                        </p:tgtEl>
                                        <p:attrNameLst>
                                          <p:attrName>style.visibility</p:attrName>
                                        </p:attrNameLst>
                                      </p:cBhvr>
                                      <p:to>
                                        <p:strVal val="visible"/>
                                      </p:to>
                                    </p:set>
                                    <p:animEffect transition="in" filter="barn(inVertical)">
                                      <p:cBhvr>
                                        <p:cTn id="101" dur="500"/>
                                        <p:tgtEl>
                                          <p:spTgt spid="23666"/>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23638"/>
                                        </p:tgtEl>
                                        <p:attrNameLst>
                                          <p:attrName>style.visibility</p:attrName>
                                        </p:attrNameLst>
                                      </p:cBhvr>
                                      <p:to>
                                        <p:strVal val="visible"/>
                                      </p:to>
                                    </p:set>
                                    <p:animEffect transition="in" filter="barn(inVertical)">
                                      <p:cBhvr>
                                        <p:cTn id="106" dur="500"/>
                                        <p:tgtEl>
                                          <p:spTgt spid="23638"/>
                                        </p:tgtEl>
                                      </p:cBhvr>
                                    </p:animEffect>
                                  </p:childTnLst>
                                </p:cTn>
                              </p:par>
                              <p:par>
                                <p:cTn id="107" presetID="16" presetClass="entr" presetSubtype="21" fill="hold" grpId="0" nodeType="withEffect">
                                  <p:stCondLst>
                                    <p:cond delay="0"/>
                                  </p:stCondLst>
                                  <p:childTnLst>
                                    <p:set>
                                      <p:cBhvr>
                                        <p:cTn id="108" dur="1" fill="hold">
                                          <p:stCondLst>
                                            <p:cond delay="0"/>
                                          </p:stCondLst>
                                        </p:cTn>
                                        <p:tgtEl>
                                          <p:spTgt spid="23642"/>
                                        </p:tgtEl>
                                        <p:attrNameLst>
                                          <p:attrName>style.visibility</p:attrName>
                                        </p:attrNameLst>
                                      </p:cBhvr>
                                      <p:to>
                                        <p:strVal val="visible"/>
                                      </p:to>
                                    </p:set>
                                    <p:animEffect transition="in" filter="barn(inVertical)">
                                      <p:cBhvr>
                                        <p:cTn id="109" dur="500"/>
                                        <p:tgtEl>
                                          <p:spTgt spid="23642"/>
                                        </p:tgtEl>
                                      </p:cBhvr>
                                    </p:animEffect>
                                  </p:childTnLst>
                                </p:cTn>
                              </p:par>
                              <p:par>
                                <p:cTn id="110" presetID="16" presetClass="entr" presetSubtype="21" fill="hold" grpId="0" nodeType="withEffect">
                                  <p:stCondLst>
                                    <p:cond delay="0"/>
                                  </p:stCondLst>
                                  <p:childTnLst>
                                    <p:set>
                                      <p:cBhvr>
                                        <p:cTn id="111" dur="1" fill="hold">
                                          <p:stCondLst>
                                            <p:cond delay="0"/>
                                          </p:stCondLst>
                                        </p:cTn>
                                        <p:tgtEl>
                                          <p:spTgt spid="23698"/>
                                        </p:tgtEl>
                                        <p:attrNameLst>
                                          <p:attrName>style.visibility</p:attrName>
                                        </p:attrNameLst>
                                      </p:cBhvr>
                                      <p:to>
                                        <p:strVal val="visible"/>
                                      </p:to>
                                    </p:set>
                                    <p:animEffect transition="in" filter="barn(inVertical)">
                                      <p:cBhvr>
                                        <p:cTn id="112" dur="500"/>
                                        <p:tgtEl>
                                          <p:spTgt spid="23698"/>
                                        </p:tgtEl>
                                      </p:cBhvr>
                                    </p:animEffect>
                                  </p:childTnLst>
                                </p:cTn>
                              </p:par>
                              <p:par>
                                <p:cTn id="113" presetID="16" presetClass="entr" presetSubtype="21" fill="hold" grpId="0" nodeType="withEffect">
                                  <p:stCondLst>
                                    <p:cond delay="0"/>
                                  </p:stCondLst>
                                  <p:childTnLst>
                                    <p:set>
                                      <p:cBhvr>
                                        <p:cTn id="114" dur="1" fill="hold">
                                          <p:stCondLst>
                                            <p:cond delay="0"/>
                                          </p:stCondLst>
                                        </p:cTn>
                                        <p:tgtEl>
                                          <p:spTgt spid="23641"/>
                                        </p:tgtEl>
                                        <p:attrNameLst>
                                          <p:attrName>style.visibility</p:attrName>
                                        </p:attrNameLst>
                                      </p:cBhvr>
                                      <p:to>
                                        <p:strVal val="visible"/>
                                      </p:to>
                                    </p:set>
                                    <p:animEffect transition="in" filter="barn(inVertical)">
                                      <p:cBhvr>
                                        <p:cTn id="115" dur="500"/>
                                        <p:tgtEl>
                                          <p:spTgt spid="23641"/>
                                        </p:tgtEl>
                                      </p:cBhvr>
                                    </p:animEffect>
                                  </p:childTnLst>
                                </p:cTn>
                              </p:par>
                              <p:par>
                                <p:cTn id="116" presetID="16" presetClass="entr" presetSubtype="21" fill="hold" grpId="0" nodeType="withEffect">
                                  <p:stCondLst>
                                    <p:cond delay="0"/>
                                  </p:stCondLst>
                                  <p:childTnLst>
                                    <p:set>
                                      <p:cBhvr>
                                        <p:cTn id="117" dur="1" fill="hold">
                                          <p:stCondLst>
                                            <p:cond delay="0"/>
                                          </p:stCondLst>
                                        </p:cTn>
                                        <p:tgtEl>
                                          <p:spTgt spid="23640"/>
                                        </p:tgtEl>
                                        <p:attrNameLst>
                                          <p:attrName>style.visibility</p:attrName>
                                        </p:attrNameLst>
                                      </p:cBhvr>
                                      <p:to>
                                        <p:strVal val="visible"/>
                                      </p:to>
                                    </p:set>
                                    <p:animEffect transition="in" filter="barn(inVertical)">
                                      <p:cBhvr>
                                        <p:cTn id="118" dur="500"/>
                                        <p:tgtEl>
                                          <p:spTgt spid="23640"/>
                                        </p:tgtEl>
                                      </p:cBhvr>
                                    </p:animEffect>
                                  </p:childTnLst>
                                </p:cTn>
                              </p:par>
                              <p:par>
                                <p:cTn id="119" presetID="16" presetClass="entr" presetSubtype="21" fill="hold" grpId="0" nodeType="withEffect">
                                  <p:stCondLst>
                                    <p:cond delay="0"/>
                                  </p:stCondLst>
                                  <p:childTnLst>
                                    <p:set>
                                      <p:cBhvr>
                                        <p:cTn id="120" dur="1" fill="hold">
                                          <p:stCondLst>
                                            <p:cond delay="0"/>
                                          </p:stCondLst>
                                        </p:cTn>
                                        <p:tgtEl>
                                          <p:spTgt spid="23637"/>
                                        </p:tgtEl>
                                        <p:attrNameLst>
                                          <p:attrName>style.visibility</p:attrName>
                                        </p:attrNameLst>
                                      </p:cBhvr>
                                      <p:to>
                                        <p:strVal val="visible"/>
                                      </p:to>
                                    </p:set>
                                    <p:animEffect transition="in" filter="barn(inVertical)">
                                      <p:cBhvr>
                                        <p:cTn id="121" dur="500"/>
                                        <p:tgtEl>
                                          <p:spTgt spid="23637"/>
                                        </p:tgtEl>
                                      </p:cBhvr>
                                    </p:animEffect>
                                  </p:childTnLst>
                                </p:cTn>
                              </p:par>
                              <p:par>
                                <p:cTn id="122" presetID="16" presetClass="entr" presetSubtype="21" fill="hold" grpId="0" nodeType="withEffect">
                                  <p:stCondLst>
                                    <p:cond delay="0"/>
                                  </p:stCondLst>
                                  <p:childTnLst>
                                    <p:set>
                                      <p:cBhvr>
                                        <p:cTn id="123" dur="1" fill="hold">
                                          <p:stCondLst>
                                            <p:cond delay="0"/>
                                          </p:stCondLst>
                                        </p:cTn>
                                        <p:tgtEl>
                                          <p:spTgt spid="23639"/>
                                        </p:tgtEl>
                                        <p:attrNameLst>
                                          <p:attrName>style.visibility</p:attrName>
                                        </p:attrNameLst>
                                      </p:cBhvr>
                                      <p:to>
                                        <p:strVal val="visible"/>
                                      </p:to>
                                    </p:set>
                                    <p:animEffect transition="in" filter="barn(inVertical)">
                                      <p:cBhvr>
                                        <p:cTn id="124" dur="500"/>
                                        <p:tgtEl>
                                          <p:spTgt spid="23639"/>
                                        </p:tgtEl>
                                      </p:cBhvr>
                                    </p:animEffect>
                                  </p:childTnLst>
                                </p:cTn>
                              </p:par>
                            </p:childTnLst>
                          </p:cTn>
                        </p:par>
                      </p:childTnLst>
                    </p:cTn>
                  </p:par>
                  <p:par>
                    <p:cTn id="125" fill="hold">
                      <p:stCondLst>
                        <p:cond delay="indefinite"/>
                      </p:stCondLst>
                      <p:childTnLst>
                        <p:par>
                          <p:cTn id="126" fill="hold">
                            <p:stCondLst>
                              <p:cond delay="0"/>
                            </p:stCondLst>
                            <p:childTnLst>
                              <p:par>
                                <p:cTn id="127" presetID="16" presetClass="entr" presetSubtype="21" fill="hold" grpId="0" nodeType="clickEffect">
                                  <p:stCondLst>
                                    <p:cond delay="0"/>
                                  </p:stCondLst>
                                  <p:childTnLst>
                                    <p:set>
                                      <p:cBhvr>
                                        <p:cTn id="128" dur="1" fill="hold">
                                          <p:stCondLst>
                                            <p:cond delay="0"/>
                                          </p:stCondLst>
                                        </p:cTn>
                                        <p:tgtEl>
                                          <p:spTgt spid="23687"/>
                                        </p:tgtEl>
                                        <p:attrNameLst>
                                          <p:attrName>style.visibility</p:attrName>
                                        </p:attrNameLst>
                                      </p:cBhvr>
                                      <p:to>
                                        <p:strVal val="visible"/>
                                      </p:to>
                                    </p:set>
                                    <p:animEffect transition="in" filter="barn(inVertical)">
                                      <p:cBhvr>
                                        <p:cTn id="129" dur="500"/>
                                        <p:tgtEl>
                                          <p:spTgt spid="23687"/>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grpId="1" nodeType="clickEffect">
                                  <p:stCondLst>
                                    <p:cond delay="0"/>
                                  </p:stCondLst>
                                  <p:childTnLst>
                                    <p:animEffect transition="out" filter="fade">
                                      <p:cBhvr>
                                        <p:cTn id="133" dur="500"/>
                                        <p:tgtEl>
                                          <p:spTgt spid="23687"/>
                                        </p:tgtEl>
                                      </p:cBhvr>
                                    </p:animEffect>
                                    <p:set>
                                      <p:cBhvr>
                                        <p:cTn id="134" dur="1" fill="hold">
                                          <p:stCondLst>
                                            <p:cond delay="499"/>
                                          </p:stCondLst>
                                        </p:cTn>
                                        <p:tgtEl>
                                          <p:spTgt spid="23687"/>
                                        </p:tgtEl>
                                        <p:attrNameLst>
                                          <p:attrName>style.visibility</p:attrName>
                                        </p:attrNameLst>
                                      </p:cBhvr>
                                      <p:to>
                                        <p:strVal val="hidden"/>
                                      </p:to>
                                    </p:set>
                                  </p:childTnLst>
                                </p:cTn>
                              </p:par>
                              <p:par>
                                <p:cTn id="135" presetID="16" presetClass="entr" presetSubtype="21" fill="hold" grpId="0" nodeType="withEffect">
                                  <p:stCondLst>
                                    <p:cond delay="0"/>
                                  </p:stCondLst>
                                  <p:childTnLst>
                                    <p:set>
                                      <p:cBhvr>
                                        <p:cTn id="136" dur="1" fill="hold">
                                          <p:stCondLst>
                                            <p:cond delay="0"/>
                                          </p:stCondLst>
                                        </p:cTn>
                                        <p:tgtEl>
                                          <p:spTgt spid="23668"/>
                                        </p:tgtEl>
                                        <p:attrNameLst>
                                          <p:attrName>style.visibility</p:attrName>
                                        </p:attrNameLst>
                                      </p:cBhvr>
                                      <p:to>
                                        <p:strVal val="visible"/>
                                      </p:to>
                                    </p:set>
                                    <p:animEffect transition="in" filter="barn(inVertical)">
                                      <p:cBhvr>
                                        <p:cTn id="137" dur="500"/>
                                        <p:tgtEl>
                                          <p:spTgt spid="23668"/>
                                        </p:tgtEl>
                                      </p:cBhvr>
                                    </p:animEffect>
                                  </p:childTnLst>
                                </p:cTn>
                              </p:par>
                            </p:childTnLst>
                          </p:cTn>
                        </p:par>
                      </p:childTnLst>
                    </p:cTn>
                  </p:par>
                  <p:par>
                    <p:cTn id="138" fill="hold">
                      <p:stCondLst>
                        <p:cond delay="indefinite"/>
                      </p:stCondLst>
                      <p:childTnLst>
                        <p:par>
                          <p:cTn id="139" fill="hold">
                            <p:stCondLst>
                              <p:cond delay="0"/>
                            </p:stCondLst>
                            <p:childTnLst>
                              <p:par>
                                <p:cTn id="140" presetID="16" presetClass="entr" presetSubtype="21" fill="hold" grpId="0" nodeType="clickEffect">
                                  <p:stCondLst>
                                    <p:cond delay="0"/>
                                  </p:stCondLst>
                                  <p:childTnLst>
                                    <p:set>
                                      <p:cBhvr>
                                        <p:cTn id="141" dur="1" fill="hold">
                                          <p:stCondLst>
                                            <p:cond delay="0"/>
                                          </p:stCondLst>
                                        </p:cTn>
                                        <p:tgtEl>
                                          <p:spTgt spid="23644"/>
                                        </p:tgtEl>
                                        <p:attrNameLst>
                                          <p:attrName>style.visibility</p:attrName>
                                        </p:attrNameLst>
                                      </p:cBhvr>
                                      <p:to>
                                        <p:strVal val="visible"/>
                                      </p:to>
                                    </p:set>
                                    <p:animEffect transition="in" filter="barn(inVertical)">
                                      <p:cBhvr>
                                        <p:cTn id="142" dur="500"/>
                                        <p:tgtEl>
                                          <p:spTgt spid="23644"/>
                                        </p:tgtEl>
                                      </p:cBhvr>
                                    </p:animEffect>
                                  </p:childTnLst>
                                </p:cTn>
                              </p:par>
                              <p:par>
                                <p:cTn id="143" presetID="16" presetClass="entr" presetSubtype="21" fill="hold" grpId="0" nodeType="withEffect">
                                  <p:stCondLst>
                                    <p:cond delay="0"/>
                                  </p:stCondLst>
                                  <p:childTnLst>
                                    <p:set>
                                      <p:cBhvr>
                                        <p:cTn id="144" dur="1" fill="hold">
                                          <p:stCondLst>
                                            <p:cond delay="0"/>
                                          </p:stCondLst>
                                        </p:cTn>
                                        <p:tgtEl>
                                          <p:spTgt spid="23643"/>
                                        </p:tgtEl>
                                        <p:attrNameLst>
                                          <p:attrName>style.visibility</p:attrName>
                                        </p:attrNameLst>
                                      </p:cBhvr>
                                      <p:to>
                                        <p:strVal val="visible"/>
                                      </p:to>
                                    </p:set>
                                    <p:animEffect transition="in" filter="barn(inVertical)">
                                      <p:cBhvr>
                                        <p:cTn id="145" dur="500"/>
                                        <p:tgtEl>
                                          <p:spTgt spid="23643"/>
                                        </p:tgtEl>
                                      </p:cBhvr>
                                    </p:animEffect>
                                  </p:childTnLst>
                                </p:cTn>
                              </p:par>
                              <p:par>
                                <p:cTn id="146" presetID="16" presetClass="entr" presetSubtype="21" fill="hold" grpId="0" nodeType="withEffect">
                                  <p:stCondLst>
                                    <p:cond delay="0"/>
                                  </p:stCondLst>
                                  <p:childTnLst>
                                    <p:set>
                                      <p:cBhvr>
                                        <p:cTn id="147" dur="1" fill="hold">
                                          <p:stCondLst>
                                            <p:cond delay="0"/>
                                          </p:stCondLst>
                                        </p:cTn>
                                        <p:tgtEl>
                                          <p:spTgt spid="23648"/>
                                        </p:tgtEl>
                                        <p:attrNameLst>
                                          <p:attrName>style.visibility</p:attrName>
                                        </p:attrNameLst>
                                      </p:cBhvr>
                                      <p:to>
                                        <p:strVal val="visible"/>
                                      </p:to>
                                    </p:set>
                                    <p:animEffect transition="in" filter="barn(inVertical)">
                                      <p:cBhvr>
                                        <p:cTn id="148" dur="500"/>
                                        <p:tgtEl>
                                          <p:spTgt spid="23648"/>
                                        </p:tgtEl>
                                      </p:cBhvr>
                                    </p:animEffect>
                                  </p:childTnLst>
                                </p:cTn>
                              </p:par>
                            </p:childTnLst>
                          </p:cTn>
                        </p:par>
                      </p:childTnLst>
                    </p:cTn>
                  </p:par>
                  <p:par>
                    <p:cTn id="149" fill="hold">
                      <p:stCondLst>
                        <p:cond delay="indefinite"/>
                      </p:stCondLst>
                      <p:childTnLst>
                        <p:par>
                          <p:cTn id="150" fill="hold">
                            <p:stCondLst>
                              <p:cond delay="0"/>
                            </p:stCondLst>
                            <p:childTnLst>
                              <p:par>
                                <p:cTn id="151" presetID="16" presetClass="entr" presetSubtype="21" fill="hold" grpId="0" nodeType="clickEffect">
                                  <p:stCondLst>
                                    <p:cond delay="0"/>
                                  </p:stCondLst>
                                  <p:childTnLst>
                                    <p:set>
                                      <p:cBhvr>
                                        <p:cTn id="152" dur="1" fill="hold">
                                          <p:stCondLst>
                                            <p:cond delay="0"/>
                                          </p:stCondLst>
                                        </p:cTn>
                                        <p:tgtEl>
                                          <p:spTgt spid="23688"/>
                                        </p:tgtEl>
                                        <p:attrNameLst>
                                          <p:attrName>style.visibility</p:attrName>
                                        </p:attrNameLst>
                                      </p:cBhvr>
                                      <p:to>
                                        <p:strVal val="visible"/>
                                      </p:to>
                                    </p:set>
                                    <p:animEffect transition="in" filter="barn(inVertical)">
                                      <p:cBhvr>
                                        <p:cTn id="153" dur="500"/>
                                        <p:tgtEl>
                                          <p:spTgt spid="23688"/>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xit" presetSubtype="0" fill="hold" grpId="1" nodeType="clickEffect">
                                  <p:stCondLst>
                                    <p:cond delay="0"/>
                                  </p:stCondLst>
                                  <p:childTnLst>
                                    <p:animEffect transition="out" filter="fade">
                                      <p:cBhvr>
                                        <p:cTn id="157" dur="500"/>
                                        <p:tgtEl>
                                          <p:spTgt spid="23688"/>
                                        </p:tgtEl>
                                      </p:cBhvr>
                                    </p:animEffect>
                                    <p:set>
                                      <p:cBhvr>
                                        <p:cTn id="158" dur="1" fill="hold">
                                          <p:stCondLst>
                                            <p:cond delay="499"/>
                                          </p:stCondLst>
                                        </p:cTn>
                                        <p:tgtEl>
                                          <p:spTgt spid="23688"/>
                                        </p:tgtEl>
                                        <p:attrNameLst>
                                          <p:attrName>style.visibility</p:attrName>
                                        </p:attrNameLst>
                                      </p:cBhvr>
                                      <p:to>
                                        <p:strVal val="hidden"/>
                                      </p:to>
                                    </p:set>
                                  </p:childTnLst>
                                </p:cTn>
                              </p:par>
                              <p:par>
                                <p:cTn id="159" presetID="16" presetClass="entr" presetSubtype="21" fill="hold" grpId="0" nodeType="withEffect">
                                  <p:stCondLst>
                                    <p:cond delay="0"/>
                                  </p:stCondLst>
                                  <p:childTnLst>
                                    <p:set>
                                      <p:cBhvr>
                                        <p:cTn id="160" dur="1" fill="hold">
                                          <p:stCondLst>
                                            <p:cond delay="0"/>
                                          </p:stCondLst>
                                        </p:cTn>
                                        <p:tgtEl>
                                          <p:spTgt spid="23669"/>
                                        </p:tgtEl>
                                        <p:attrNameLst>
                                          <p:attrName>style.visibility</p:attrName>
                                        </p:attrNameLst>
                                      </p:cBhvr>
                                      <p:to>
                                        <p:strVal val="visible"/>
                                      </p:to>
                                    </p:set>
                                    <p:animEffect transition="in" filter="barn(inVertical)">
                                      <p:cBhvr>
                                        <p:cTn id="161" dur="500"/>
                                        <p:tgtEl>
                                          <p:spTgt spid="23669"/>
                                        </p:tgtEl>
                                      </p:cBhvr>
                                    </p:animEffect>
                                  </p:childTnLst>
                                </p:cTn>
                              </p:par>
                            </p:childTnLst>
                          </p:cTn>
                        </p:par>
                      </p:childTnLst>
                    </p:cTn>
                  </p:par>
                  <p:par>
                    <p:cTn id="162" fill="hold">
                      <p:stCondLst>
                        <p:cond delay="indefinite"/>
                      </p:stCondLst>
                      <p:childTnLst>
                        <p:par>
                          <p:cTn id="163" fill="hold">
                            <p:stCondLst>
                              <p:cond delay="0"/>
                            </p:stCondLst>
                            <p:childTnLst>
                              <p:par>
                                <p:cTn id="164" presetID="16" presetClass="entr" presetSubtype="21" fill="hold" grpId="0" nodeType="clickEffect">
                                  <p:stCondLst>
                                    <p:cond delay="0"/>
                                  </p:stCondLst>
                                  <p:childTnLst>
                                    <p:set>
                                      <p:cBhvr>
                                        <p:cTn id="165" dur="1" fill="hold">
                                          <p:stCondLst>
                                            <p:cond delay="0"/>
                                          </p:stCondLst>
                                        </p:cTn>
                                        <p:tgtEl>
                                          <p:spTgt spid="23651"/>
                                        </p:tgtEl>
                                        <p:attrNameLst>
                                          <p:attrName>style.visibility</p:attrName>
                                        </p:attrNameLst>
                                      </p:cBhvr>
                                      <p:to>
                                        <p:strVal val="visible"/>
                                      </p:to>
                                    </p:set>
                                    <p:animEffect transition="in" filter="barn(inVertical)">
                                      <p:cBhvr>
                                        <p:cTn id="166" dur="500"/>
                                        <p:tgtEl>
                                          <p:spTgt spid="23651"/>
                                        </p:tgtEl>
                                      </p:cBhvr>
                                    </p:animEffect>
                                  </p:childTnLst>
                                </p:cTn>
                              </p:par>
                              <p:par>
                                <p:cTn id="167" presetID="16" presetClass="entr" presetSubtype="21" fill="hold" grpId="0" nodeType="withEffect">
                                  <p:stCondLst>
                                    <p:cond delay="0"/>
                                  </p:stCondLst>
                                  <p:childTnLst>
                                    <p:set>
                                      <p:cBhvr>
                                        <p:cTn id="168" dur="1" fill="hold">
                                          <p:stCondLst>
                                            <p:cond delay="0"/>
                                          </p:stCondLst>
                                        </p:cTn>
                                        <p:tgtEl>
                                          <p:spTgt spid="23650"/>
                                        </p:tgtEl>
                                        <p:attrNameLst>
                                          <p:attrName>style.visibility</p:attrName>
                                        </p:attrNameLst>
                                      </p:cBhvr>
                                      <p:to>
                                        <p:strVal val="visible"/>
                                      </p:to>
                                    </p:set>
                                    <p:animEffect transition="in" filter="barn(inVertical)">
                                      <p:cBhvr>
                                        <p:cTn id="169" dur="500"/>
                                        <p:tgtEl>
                                          <p:spTgt spid="23650"/>
                                        </p:tgtEl>
                                      </p:cBhvr>
                                    </p:animEffect>
                                  </p:childTnLst>
                                </p:cTn>
                              </p:par>
                              <p:par>
                                <p:cTn id="170" presetID="16" presetClass="entr" presetSubtype="21" fill="hold" grpId="0" nodeType="withEffect">
                                  <p:stCondLst>
                                    <p:cond delay="0"/>
                                  </p:stCondLst>
                                  <p:childTnLst>
                                    <p:set>
                                      <p:cBhvr>
                                        <p:cTn id="171" dur="1" fill="hold">
                                          <p:stCondLst>
                                            <p:cond delay="0"/>
                                          </p:stCondLst>
                                        </p:cTn>
                                        <p:tgtEl>
                                          <p:spTgt spid="23649"/>
                                        </p:tgtEl>
                                        <p:attrNameLst>
                                          <p:attrName>style.visibility</p:attrName>
                                        </p:attrNameLst>
                                      </p:cBhvr>
                                      <p:to>
                                        <p:strVal val="visible"/>
                                      </p:to>
                                    </p:set>
                                    <p:animEffect transition="in" filter="barn(inVertical)">
                                      <p:cBhvr>
                                        <p:cTn id="172" dur="500"/>
                                        <p:tgtEl>
                                          <p:spTgt spid="23649"/>
                                        </p:tgtEl>
                                      </p:cBhvr>
                                    </p:animEffect>
                                  </p:childTnLst>
                                </p:cTn>
                              </p:par>
                            </p:childTnLst>
                          </p:cTn>
                        </p:par>
                      </p:childTnLst>
                    </p:cTn>
                  </p:par>
                  <p:par>
                    <p:cTn id="173" fill="hold">
                      <p:stCondLst>
                        <p:cond delay="indefinite"/>
                      </p:stCondLst>
                      <p:childTnLst>
                        <p:par>
                          <p:cTn id="174" fill="hold">
                            <p:stCondLst>
                              <p:cond delay="0"/>
                            </p:stCondLst>
                            <p:childTnLst>
                              <p:par>
                                <p:cTn id="175" presetID="16" presetClass="entr" presetSubtype="21" fill="hold" grpId="0" nodeType="clickEffect">
                                  <p:stCondLst>
                                    <p:cond delay="0"/>
                                  </p:stCondLst>
                                  <p:childTnLst>
                                    <p:set>
                                      <p:cBhvr>
                                        <p:cTn id="176" dur="1" fill="hold">
                                          <p:stCondLst>
                                            <p:cond delay="0"/>
                                          </p:stCondLst>
                                        </p:cTn>
                                        <p:tgtEl>
                                          <p:spTgt spid="23689"/>
                                        </p:tgtEl>
                                        <p:attrNameLst>
                                          <p:attrName>style.visibility</p:attrName>
                                        </p:attrNameLst>
                                      </p:cBhvr>
                                      <p:to>
                                        <p:strVal val="visible"/>
                                      </p:to>
                                    </p:set>
                                    <p:animEffect transition="in" filter="barn(inVertical)">
                                      <p:cBhvr>
                                        <p:cTn id="177" dur="500"/>
                                        <p:tgtEl>
                                          <p:spTgt spid="23689"/>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xit" presetSubtype="0" fill="hold" grpId="1" nodeType="clickEffect">
                                  <p:stCondLst>
                                    <p:cond delay="0"/>
                                  </p:stCondLst>
                                  <p:childTnLst>
                                    <p:animEffect transition="out" filter="fade">
                                      <p:cBhvr>
                                        <p:cTn id="181" dur="500"/>
                                        <p:tgtEl>
                                          <p:spTgt spid="23689"/>
                                        </p:tgtEl>
                                      </p:cBhvr>
                                    </p:animEffect>
                                    <p:set>
                                      <p:cBhvr>
                                        <p:cTn id="182" dur="1" fill="hold">
                                          <p:stCondLst>
                                            <p:cond delay="499"/>
                                          </p:stCondLst>
                                        </p:cTn>
                                        <p:tgtEl>
                                          <p:spTgt spid="23689"/>
                                        </p:tgtEl>
                                        <p:attrNameLst>
                                          <p:attrName>style.visibility</p:attrName>
                                        </p:attrNameLst>
                                      </p:cBhvr>
                                      <p:to>
                                        <p:strVal val="hidden"/>
                                      </p:to>
                                    </p:set>
                                  </p:childTnLst>
                                </p:cTn>
                              </p:par>
                              <p:par>
                                <p:cTn id="183" presetID="16" presetClass="entr" presetSubtype="21" fill="hold" grpId="0" nodeType="withEffect">
                                  <p:stCondLst>
                                    <p:cond delay="0"/>
                                  </p:stCondLst>
                                  <p:childTnLst>
                                    <p:set>
                                      <p:cBhvr>
                                        <p:cTn id="184" dur="1" fill="hold">
                                          <p:stCondLst>
                                            <p:cond delay="0"/>
                                          </p:stCondLst>
                                        </p:cTn>
                                        <p:tgtEl>
                                          <p:spTgt spid="23670"/>
                                        </p:tgtEl>
                                        <p:attrNameLst>
                                          <p:attrName>style.visibility</p:attrName>
                                        </p:attrNameLst>
                                      </p:cBhvr>
                                      <p:to>
                                        <p:strVal val="visible"/>
                                      </p:to>
                                    </p:set>
                                    <p:animEffect transition="in" filter="barn(inVertical)">
                                      <p:cBhvr>
                                        <p:cTn id="185" dur="500"/>
                                        <p:tgtEl>
                                          <p:spTgt spid="23670"/>
                                        </p:tgtEl>
                                      </p:cBhvr>
                                    </p:animEffect>
                                  </p:childTnLst>
                                </p:cTn>
                              </p:par>
                            </p:childTnLst>
                          </p:cTn>
                        </p:par>
                      </p:childTnLst>
                    </p:cTn>
                  </p:par>
                  <p:par>
                    <p:cTn id="186" fill="hold">
                      <p:stCondLst>
                        <p:cond delay="indefinite"/>
                      </p:stCondLst>
                      <p:childTnLst>
                        <p:par>
                          <p:cTn id="187" fill="hold">
                            <p:stCondLst>
                              <p:cond delay="0"/>
                            </p:stCondLst>
                            <p:childTnLst>
                              <p:par>
                                <p:cTn id="188" presetID="22" presetClass="entr" presetSubtype="4" fill="hold" grpId="0" nodeType="clickEffect">
                                  <p:stCondLst>
                                    <p:cond delay="0"/>
                                  </p:stCondLst>
                                  <p:childTnLst>
                                    <p:set>
                                      <p:cBhvr>
                                        <p:cTn id="189" dur="1" fill="hold">
                                          <p:stCondLst>
                                            <p:cond delay="0"/>
                                          </p:stCondLst>
                                        </p:cTn>
                                        <p:tgtEl>
                                          <p:spTgt spid="156"/>
                                        </p:tgtEl>
                                        <p:attrNameLst>
                                          <p:attrName>style.visibility</p:attrName>
                                        </p:attrNameLst>
                                      </p:cBhvr>
                                      <p:to>
                                        <p:strVal val="visible"/>
                                      </p:to>
                                    </p:set>
                                    <p:animEffect transition="in" filter="wipe(down)">
                                      <p:cBhvr>
                                        <p:cTn id="190" dur="500"/>
                                        <p:tgtEl>
                                          <p:spTgt spid="156"/>
                                        </p:tgtEl>
                                      </p:cBhvr>
                                    </p:animEffect>
                                  </p:childTnLst>
                                </p:cTn>
                              </p:par>
                              <p:par>
                                <p:cTn id="191" presetID="22" presetClass="entr" presetSubtype="4" fill="hold" grpId="0" nodeType="withEffect">
                                  <p:stCondLst>
                                    <p:cond delay="0"/>
                                  </p:stCondLst>
                                  <p:childTnLst>
                                    <p:set>
                                      <p:cBhvr>
                                        <p:cTn id="192" dur="1" fill="hold">
                                          <p:stCondLst>
                                            <p:cond delay="0"/>
                                          </p:stCondLst>
                                        </p:cTn>
                                        <p:tgtEl>
                                          <p:spTgt spid="155"/>
                                        </p:tgtEl>
                                        <p:attrNameLst>
                                          <p:attrName>style.visibility</p:attrName>
                                        </p:attrNameLst>
                                      </p:cBhvr>
                                      <p:to>
                                        <p:strVal val="visible"/>
                                      </p:to>
                                    </p:set>
                                    <p:animEffect transition="in" filter="wipe(down)">
                                      <p:cBhvr>
                                        <p:cTn id="193" dur="500"/>
                                        <p:tgtEl>
                                          <p:spTgt spid="155"/>
                                        </p:tgtEl>
                                      </p:cBhvr>
                                    </p:animEffect>
                                  </p:childTnLst>
                                </p:cTn>
                              </p:par>
                              <p:par>
                                <p:cTn id="194" presetID="22" presetClass="entr" presetSubtype="4" fill="hold" grpId="0" nodeType="withEffect">
                                  <p:stCondLst>
                                    <p:cond delay="0"/>
                                  </p:stCondLst>
                                  <p:childTnLst>
                                    <p:set>
                                      <p:cBhvr>
                                        <p:cTn id="195" dur="1" fill="hold">
                                          <p:stCondLst>
                                            <p:cond delay="0"/>
                                          </p:stCondLst>
                                        </p:cTn>
                                        <p:tgtEl>
                                          <p:spTgt spid="23660"/>
                                        </p:tgtEl>
                                        <p:attrNameLst>
                                          <p:attrName>style.visibility</p:attrName>
                                        </p:attrNameLst>
                                      </p:cBhvr>
                                      <p:to>
                                        <p:strVal val="visible"/>
                                      </p:to>
                                    </p:set>
                                    <p:animEffect transition="in" filter="wipe(down)">
                                      <p:cBhvr>
                                        <p:cTn id="196" dur="500"/>
                                        <p:tgtEl>
                                          <p:spTgt spid="23660"/>
                                        </p:tgtEl>
                                      </p:cBhvr>
                                    </p:animEffect>
                                  </p:childTnLst>
                                </p:cTn>
                              </p:par>
                              <p:par>
                                <p:cTn id="197" presetID="22" presetClass="entr" presetSubtype="4" fill="hold" grpId="0" nodeType="withEffect">
                                  <p:stCondLst>
                                    <p:cond delay="0"/>
                                  </p:stCondLst>
                                  <p:childTnLst>
                                    <p:set>
                                      <p:cBhvr>
                                        <p:cTn id="198" dur="1" fill="hold">
                                          <p:stCondLst>
                                            <p:cond delay="0"/>
                                          </p:stCondLst>
                                        </p:cTn>
                                        <p:tgtEl>
                                          <p:spTgt spid="23659"/>
                                        </p:tgtEl>
                                        <p:attrNameLst>
                                          <p:attrName>style.visibility</p:attrName>
                                        </p:attrNameLst>
                                      </p:cBhvr>
                                      <p:to>
                                        <p:strVal val="visible"/>
                                      </p:to>
                                    </p:set>
                                    <p:animEffect transition="in" filter="wipe(down)">
                                      <p:cBhvr>
                                        <p:cTn id="199" dur="500"/>
                                        <p:tgtEl>
                                          <p:spTgt spid="23659"/>
                                        </p:tgtEl>
                                      </p:cBhvr>
                                    </p:animEffect>
                                  </p:childTnLst>
                                </p:cTn>
                              </p:par>
                              <p:par>
                                <p:cTn id="200" presetID="22" presetClass="entr" presetSubtype="4" fill="hold" grpId="0" nodeType="withEffect">
                                  <p:stCondLst>
                                    <p:cond delay="0"/>
                                  </p:stCondLst>
                                  <p:childTnLst>
                                    <p:set>
                                      <p:cBhvr>
                                        <p:cTn id="201" dur="1" fill="hold">
                                          <p:stCondLst>
                                            <p:cond delay="0"/>
                                          </p:stCondLst>
                                        </p:cTn>
                                        <p:tgtEl>
                                          <p:spTgt spid="23658"/>
                                        </p:tgtEl>
                                        <p:attrNameLst>
                                          <p:attrName>style.visibility</p:attrName>
                                        </p:attrNameLst>
                                      </p:cBhvr>
                                      <p:to>
                                        <p:strVal val="visible"/>
                                      </p:to>
                                    </p:set>
                                    <p:animEffect transition="in" filter="wipe(down)">
                                      <p:cBhvr>
                                        <p:cTn id="202" dur="500"/>
                                        <p:tgtEl>
                                          <p:spTgt spid="23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23" grpId="0" animBg="1"/>
      <p:bldP spid="23624" grpId="0" animBg="1"/>
      <p:bldP spid="23625" grpId="0" animBg="1"/>
      <p:bldP spid="23632" grpId="0" animBg="1"/>
      <p:bldP spid="23633" grpId="0" animBg="1"/>
      <p:bldP spid="23634" grpId="0" animBg="1"/>
      <p:bldP spid="23635" grpId="0" animBg="1"/>
      <p:bldP spid="23636" grpId="0" animBg="1"/>
      <p:bldP spid="23643" grpId="0" animBg="1"/>
      <p:bldP spid="23644" grpId="0" animBg="1"/>
      <p:bldP spid="23648" grpId="0" animBg="1"/>
      <p:bldP spid="23649" grpId="0" animBg="1"/>
      <p:bldP spid="23650" grpId="0" animBg="1"/>
      <p:bldP spid="23651" grpId="0" animBg="1"/>
      <p:bldP spid="23658" grpId="0" animBg="1"/>
      <p:bldP spid="23659" grpId="0" animBg="1"/>
      <p:bldP spid="23660" grpId="0" animBg="1"/>
      <p:bldP spid="23664" grpId="0" animBg="1"/>
      <p:bldP spid="23665" grpId="0" animBg="1"/>
      <p:bldP spid="23666" grpId="0" animBg="1"/>
      <p:bldP spid="23667" grpId="0" animBg="1"/>
      <p:bldP spid="23668" grpId="0" animBg="1"/>
      <p:bldP spid="23669" grpId="0" animBg="1"/>
      <p:bldP spid="23670" grpId="0" animBg="1"/>
      <p:bldP spid="23682" grpId="0"/>
      <p:bldP spid="23682" grpId="1"/>
      <p:bldP spid="23684" grpId="0"/>
      <p:bldP spid="23684" grpId="1"/>
      <p:bldP spid="23685" grpId="0"/>
      <p:bldP spid="23685" grpId="1"/>
      <p:bldP spid="23686" grpId="0"/>
      <p:bldP spid="23686" grpId="1"/>
      <p:bldP spid="23687" grpId="0"/>
      <p:bldP spid="23687" grpId="1"/>
      <p:bldP spid="23688" grpId="0"/>
      <p:bldP spid="23688" grpId="1"/>
      <p:bldP spid="23689" grpId="0"/>
      <p:bldP spid="23689" grpId="1"/>
      <p:bldP spid="23611" grpId="0" animBg="1"/>
      <p:bldP spid="23612" grpId="0" animBg="1"/>
      <p:bldP spid="23610" grpId="0" animBg="1"/>
      <p:bldP spid="23637" grpId="0" animBg="1"/>
      <p:bldP spid="23639" grpId="0" animBg="1"/>
      <p:bldP spid="23638" grpId="0" animBg="1"/>
      <p:bldP spid="23640" grpId="0" animBg="1"/>
      <p:bldP spid="23641" grpId="0" animBg="1"/>
      <p:bldP spid="23642" grpId="0" animBg="1"/>
      <p:bldP spid="23698" grpId="0" animBg="1"/>
      <p:bldP spid="4186" grpId="0"/>
      <p:bldP spid="154" grpId="0" animBg="1"/>
      <p:bldP spid="155"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686"/>
            <a:ext cx="8695996" cy="5185186"/>
          </a:xfrm>
          <a:prstGeom prst="rect">
            <a:avLst/>
          </a:prstGeom>
        </p:spPr>
      </p:pic>
      <p:sp>
        <p:nvSpPr>
          <p:cNvPr id="11" name="矩形 8">
            <a:extLst>
              <a:ext uri="{FF2B5EF4-FFF2-40B4-BE49-F238E27FC236}">
                <a16:creationId xmlns:a16="http://schemas.microsoft.com/office/drawing/2014/main" id="{6F1162E0-5263-4568-95A7-97DE0AA56844}"/>
              </a:ext>
            </a:extLst>
          </p:cNvPr>
          <p:cNvSpPr/>
          <p:nvPr/>
        </p:nvSpPr>
        <p:spPr>
          <a:xfrm>
            <a:off x="1810814" y="-28046"/>
            <a:ext cx="4734952" cy="461665"/>
          </a:xfrm>
          <a:prstGeom prst="rect">
            <a:avLst/>
          </a:prstGeom>
        </p:spPr>
        <p:txBody>
          <a:bodyPr wrap="square">
            <a:spAutoFit/>
          </a:bodyPr>
          <a:lstStyle/>
          <a:p>
            <a:r>
              <a:rPr lang="en-US" altLang="zh-CN" sz="2400" dirty="0">
                <a:latin typeface="Arial-Rounded" panose="020B0500000000000000" pitchFamily="34" charset="-93"/>
                <a:ea typeface="Arial-Rounded" panose="020B0500000000000000" pitchFamily="34" charset="-93"/>
                <a:cs typeface="Arial-Rounded" panose="020B0500000000000000" pitchFamily="34" charset="-93"/>
                <a:sym typeface="+mn-lt"/>
              </a:rPr>
              <a:t>1. </a:t>
            </a:r>
            <a:r>
              <a:rPr lang="en-US" altLang="zh-CN" sz="2400" dirty="0" smtClean="0">
                <a:latin typeface="Arial-Rounded" panose="020B0500000000000000" pitchFamily="34" charset="-93"/>
                <a:ea typeface="Arial-Rounded" panose="020B0500000000000000" pitchFamily="34" charset="-93"/>
                <a:cs typeface="Arial-Rounded" panose="020B0500000000000000" pitchFamily="34" charset="-93"/>
                <a:sym typeface="+mn-lt"/>
              </a:rPr>
              <a:t>Quan sát tranh dưới đây </a:t>
            </a:r>
            <a:endParaRPr lang="zh-CN" altLang="en-US" sz="2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custDataLst>
      <p:tags r:id="rId1"/>
    </p:custDataLst>
    <p:extLst>
      <p:ext uri="{BB962C8B-B14F-4D97-AF65-F5344CB8AC3E}">
        <p14:creationId xmlns:p14="http://schemas.microsoft.com/office/powerpoint/2010/main" val="2576935985"/>
      </p:ext>
    </p:extLst>
  </p:cSld>
  <p:clrMapOvr>
    <a:masterClrMapping/>
  </p:clrMapOvr>
  <mc:AlternateContent xmlns:mc="http://schemas.openxmlformats.org/markup-compatibility/2006" xmlns:p14="http://schemas.microsoft.com/office/powerpoint/2010/main">
    <mc:Choice Requires="p14">
      <p:transition p14:dur="0" advTm="2320"/>
    </mc:Choice>
    <mc:Fallback xmlns="">
      <p:transition advTm="23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124" y="0"/>
            <a:ext cx="7960660" cy="3468720"/>
          </a:xfrm>
          <a:prstGeom prst="rect">
            <a:avLst/>
          </a:prstGeom>
        </p:spPr>
      </p:pic>
      <p:sp>
        <p:nvSpPr>
          <p:cNvPr id="5" name="Rectangle 4"/>
          <p:cNvSpPr/>
          <p:nvPr/>
        </p:nvSpPr>
        <p:spPr>
          <a:xfrm>
            <a:off x="1605812" y="3493626"/>
            <a:ext cx="5716950" cy="707886"/>
          </a:xfrm>
          <a:prstGeom prst="rect">
            <a:avLst/>
          </a:prstGeom>
          <a:solidFill>
            <a:schemeClr val="bg1"/>
          </a:solidFill>
        </p:spPr>
        <p:txBody>
          <a:bodyPr wrap="none">
            <a:spAutoFit/>
          </a:bodyPr>
          <a:lstStyle/>
          <a:p>
            <a:pPr algn="just"/>
            <a:r>
              <a:rPr lang="en-US" altLang="zh-CN" sz="4000" b="1" dirty="0">
                <a:ln w="22225">
                  <a:solidFill>
                    <a:schemeClr val="accent2"/>
                  </a:solidFill>
                  <a:prstDash val="solid"/>
                </a:ln>
                <a:solidFill>
                  <a:srgbClr val="EF2A19"/>
                </a:solidFill>
                <a:latin typeface="Times New Roman" panose="02020603050405020304" pitchFamily="18" charset="0"/>
                <a:ea typeface="Arial-Rounded" panose="020B0500000000000000" pitchFamily="34" charset="-93"/>
                <a:cs typeface="Times New Roman" panose="02020603050405020304" pitchFamily="18" charset="0"/>
                <a:sym typeface="+mn-lt"/>
              </a:rPr>
              <a:t>CẬU BÉ THÔNG MINH</a:t>
            </a:r>
            <a:endParaRPr lang="zh-CN" altLang="en-US" sz="4000" b="1" dirty="0">
              <a:ln w="22225">
                <a:solidFill>
                  <a:schemeClr val="accent2"/>
                </a:solidFill>
                <a:prstDash val="solid"/>
              </a:ln>
              <a:solidFill>
                <a:srgbClr val="EF2A19"/>
              </a:solidFill>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Tree>
    <p:custDataLst>
      <p:tags r:id="rId1"/>
    </p:custDataLst>
    <p:extLst>
      <p:ext uri="{BB962C8B-B14F-4D97-AF65-F5344CB8AC3E}">
        <p14:creationId xmlns:p14="http://schemas.microsoft.com/office/powerpoint/2010/main" val="4122875597"/>
      </p:ext>
    </p:extLst>
  </p:cSld>
  <p:clrMapOvr>
    <a:masterClrMapping/>
  </p:clrMapOvr>
  <mc:AlternateContent xmlns:mc="http://schemas.openxmlformats.org/markup-compatibility/2006" xmlns:p14="http://schemas.microsoft.com/office/powerpoint/2010/main">
    <mc:Choice Requires="p14">
      <p:transition p14:dur="0" advTm="7979"/>
    </mc:Choice>
    <mc:Fallback xmlns="">
      <p:transition advTm="79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245" y="2237594"/>
            <a:ext cx="7928386" cy="2934157"/>
          </a:xfrm>
          <a:prstGeom prst="rect">
            <a:avLst/>
          </a:prstGeom>
          <a:ln w="76200">
            <a:solidFill>
              <a:schemeClr val="bg1"/>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942" y="35625"/>
            <a:ext cx="8122024" cy="2237594"/>
          </a:xfrm>
          <a:prstGeom prst="rect">
            <a:avLst/>
          </a:prstGeom>
          <a:ln>
            <a:solidFill>
              <a:schemeClr val="bg1"/>
            </a:solidFill>
          </a:ln>
        </p:spPr>
      </p:pic>
    </p:spTree>
    <p:extLst>
      <p:ext uri="{BB962C8B-B14F-4D97-AF65-F5344CB8AC3E}">
        <p14:creationId xmlns:p14="http://schemas.microsoft.com/office/powerpoint/2010/main" val="463504728"/>
      </p:ext>
    </p:extLst>
  </p:cSld>
  <p:clrMapOvr>
    <a:masterClrMapping/>
  </p:clrMapOvr>
  <mc:AlternateContent xmlns:mc="http://schemas.openxmlformats.org/markup-compatibility/2006" xmlns:p14="http://schemas.microsoft.com/office/powerpoint/2010/main">
    <mc:Choice Requires="p14">
      <p:transition p14:dur="0" advTm="2795"/>
    </mc:Choice>
    <mc:Fallback xmlns="">
      <p:transition advTm="27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8">
            <a:extLst>
              <a:ext uri="{FF2B5EF4-FFF2-40B4-BE49-F238E27FC236}">
                <a16:creationId xmlns:a16="http://schemas.microsoft.com/office/drawing/2014/main" id="{97CDA310-DDA7-47C0-8950-DB78C5D823B7}"/>
              </a:ext>
            </a:extLst>
          </p:cNvPr>
          <p:cNvSpPr/>
          <p:nvPr/>
        </p:nvSpPr>
        <p:spPr>
          <a:xfrm>
            <a:off x="130629" y="334082"/>
            <a:ext cx="9013371" cy="5005626"/>
          </a:xfrm>
          <a:prstGeom prst="roundRect">
            <a:avLst/>
          </a:prstGeom>
          <a:noFill/>
          <a:ln>
            <a:noFill/>
          </a:ln>
        </p:spPr>
        <p:style>
          <a:lnRef idx="0">
            <a:scrgbClr r="0" g="0" b="0"/>
          </a:lnRef>
          <a:fillRef idx="0">
            <a:scrgbClr r="0" g="0" b="0"/>
          </a:fillRef>
          <a:effectRef idx="0">
            <a:scrgbClr r="0" g="0" b="0"/>
          </a:effectRef>
          <a:fontRef idx="minor">
            <a:schemeClr val="accent6"/>
          </a:fontRef>
        </p:style>
        <p:txBody>
          <a:bodyPr wrap="square">
            <a:spAutoFit/>
          </a:bodyPr>
          <a:lstStyle/>
          <a:p>
            <a:pPr algn="ctr"/>
            <a:r>
              <a:rPr lang="en-US" altLang="zh-CN" sz="4000" b="1" dirty="0" smtClean="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rPr>
              <a:t>Cậu bé thông minh</a:t>
            </a:r>
            <a:endParaRPr lang="en-US" altLang="zh-CN" sz="4000" b="1" dirty="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endParaRPr>
          </a:p>
          <a:p>
            <a:r>
              <a:rPr lang="en-US" altLang="zh-CN" sz="3200" dirty="0">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3600" dirty="0" smtClean="0">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Một hôm, cậu bé Vinh đem một quả bưởi ra bãi cỏ làm bóng để cùng vui chơi với các bạn.    Đang chơi, bỗng quả bóng lăn xuống một cái hố gần đó.   Cái hố hẹp và rất </a:t>
            </a:r>
            <a:r>
              <a:rPr lang="en-US" altLang="zh-CN" sz="3600" smtClean="0">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sâu nên không </a:t>
            </a:r>
            <a:r>
              <a:rPr lang="en-US" altLang="zh-CN" sz="3600" dirty="0" smtClean="0">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thể với tay lấy quả bóng lên được.   Bọn trẻ nhìn xuống cái hố đầy nuối tiếc.</a:t>
            </a:r>
            <a:endParaRPr lang="en-US" altLang="zh-CN" sz="3600" dirty="0">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endParaRPr>
          </a:p>
          <a:p>
            <a:pPr algn="just"/>
            <a:r>
              <a:rPr lang="en-US" altLang="zh-CN" sz="3200" dirty="0">
                <a:solidFill>
                  <a:schemeClr val="tx1"/>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endParaRPr lang="zh-CN" altLang="en-US" sz="3200"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 name="Lưu đồ: Đường kết nối 8">
            <a:extLst>
              <a:ext uri="{FF2B5EF4-FFF2-40B4-BE49-F238E27FC236}">
                <a16:creationId xmlns:a16="http://schemas.microsoft.com/office/drawing/2014/main" id="{A3F0B0FD-818E-4BBD-B401-3895387E3487}"/>
              </a:ext>
            </a:extLst>
          </p:cNvPr>
          <p:cNvSpPr/>
          <p:nvPr/>
        </p:nvSpPr>
        <p:spPr>
          <a:xfrm>
            <a:off x="752923" y="1208203"/>
            <a:ext cx="361507" cy="350874"/>
          </a:xfrm>
          <a:prstGeom prst="flowChartConnector">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1</a:t>
            </a:r>
            <a:endParaRPr lang="vi-VN" sz="2400" b="1" dirty="0">
              <a:latin typeface="Times New Roman" panose="02020603050405020304" pitchFamily="18" charset="0"/>
              <a:cs typeface="Times New Roman" panose="02020603050405020304" pitchFamily="18" charset="0"/>
            </a:endParaRPr>
          </a:p>
        </p:txBody>
      </p:sp>
      <p:sp>
        <p:nvSpPr>
          <p:cNvPr id="11" name="Lưu đồ: Đường kết nối 10">
            <a:extLst>
              <a:ext uri="{FF2B5EF4-FFF2-40B4-BE49-F238E27FC236}">
                <a16:creationId xmlns:a16="http://schemas.microsoft.com/office/drawing/2014/main" id="{C74DFE52-BB91-47E6-AC07-F1FB590B50DF}"/>
              </a:ext>
            </a:extLst>
          </p:cNvPr>
          <p:cNvSpPr/>
          <p:nvPr/>
        </p:nvSpPr>
        <p:spPr>
          <a:xfrm>
            <a:off x="1354430" y="2330257"/>
            <a:ext cx="366419" cy="345393"/>
          </a:xfrm>
          <a:prstGeom prst="flowChartConnector">
            <a:avLst/>
          </a:prstGeom>
          <a:solidFill>
            <a:srgbClr val="EF2A19"/>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2</a:t>
            </a:r>
            <a:endParaRPr lang="vi-VN" sz="2400" b="1" dirty="0">
              <a:latin typeface="Times New Roman" panose="02020603050405020304" pitchFamily="18" charset="0"/>
              <a:cs typeface="Times New Roman" panose="02020603050405020304" pitchFamily="18" charset="0"/>
            </a:endParaRPr>
          </a:p>
        </p:txBody>
      </p:sp>
      <p:sp>
        <p:nvSpPr>
          <p:cNvPr id="7" name="Lưu đồ: Đường kết nối 10">
            <a:extLst>
              <a:ext uri="{FF2B5EF4-FFF2-40B4-BE49-F238E27FC236}">
                <a16:creationId xmlns:a16="http://schemas.microsoft.com/office/drawing/2014/main" id="{C74DFE52-BB91-47E6-AC07-F1FB590B50DF}"/>
              </a:ext>
            </a:extLst>
          </p:cNvPr>
          <p:cNvSpPr/>
          <p:nvPr/>
        </p:nvSpPr>
        <p:spPr>
          <a:xfrm>
            <a:off x="3855169" y="2882460"/>
            <a:ext cx="366419" cy="345393"/>
          </a:xfrm>
          <a:prstGeom prst="flowChartConnector">
            <a:avLst/>
          </a:prstGeom>
          <a:solidFill>
            <a:srgbClr val="EF2A19"/>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smtClean="0">
                <a:latin typeface="Times New Roman" panose="02020603050405020304" pitchFamily="18" charset="0"/>
                <a:cs typeface="Times New Roman" panose="02020603050405020304" pitchFamily="18" charset="0"/>
              </a:rPr>
              <a:t>3</a:t>
            </a:r>
            <a:endParaRPr lang="vi-VN" sz="2400" b="1" dirty="0">
              <a:latin typeface="Times New Roman" panose="02020603050405020304" pitchFamily="18" charset="0"/>
              <a:cs typeface="Times New Roman" panose="02020603050405020304" pitchFamily="18" charset="0"/>
            </a:endParaRPr>
          </a:p>
        </p:txBody>
      </p:sp>
      <p:sp>
        <p:nvSpPr>
          <p:cNvPr id="8" name="Lưu đồ: Đường kết nối 10">
            <a:extLst>
              <a:ext uri="{FF2B5EF4-FFF2-40B4-BE49-F238E27FC236}">
                <a16:creationId xmlns:a16="http://schemas.microsoft.com/office/drawing/2014/main" id="{C74DFE52-BB91-47E6-AC07-F1FB590B50DF}"/>
              </a:ext>
            </a:extLst>
          </p:cNvPr>
          <p:cNvSpPr/>
          <p:nvPr/>
        </p:nvSpPr>
        <p:spPr>
          <a:xfrm>
            <a:off x="118463" y="3974990"/>
            <a:ext cx="366419" cy="345393"/>
          </a:xfrm>
          <a:prstGeom prst="flowChartConnector">
            <a:avLst/>
          </a:prstGeom>
          <a:solidFill>
            <a:srgbClr val="EF2A19"/>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smtClean="0">
                <a:latin typeface="Times New Roman" panose="02020603050405020304" pitchFamily="18" charset="0"/>
                <a:cs typeface="Times New Roman" panose="02020603050405020304" pitchFamily="18" charset="0"/>
              </a:rPr>
              <a:t>4</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973080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0272" y="393290"/>
            <a:ext cx="8259096" cy="4031873"/>
          </a:xfrm>
          <a:prstGeom prst="rect">
            <a:avLst/>
          </a:prstGeom>
          <a:noFill/>
        </p:spPr>
        <p:txBody>
          <a:bodyPr wrap="square" rtlCol="0">
            <a:spAutoFit/>
          </a:bodyPr>
          <a:lstStyle/>
          <a:p>
            <a:pPr algn="just"/>
            <a:r>
              <a:rPr lang="en-US" altLang="zh-CN" sz="3200" dirty="0" smtClean="0">
                <a:latin typeface="Times New Roman" panose="02020603050405020304" pitchFamily="18" charset="0"/>
                <a:ea typeface="Arial-Rounded" panose="020B0500000000000000" pitchFamily="34" charset="-93"/>
                <a:cs typeface="Times New Roman" panose="02020603050405020304" pitchFamily="18" charset="0"/>
                <a:sym typeface="+mn-lt"/>
              </a:rPr>
              <a:t>     Suy nghĩ một lát, cậu bé Vinh rủ bạn đi mượn mấy chiếc nón, rồi múc nước đổ đầy hố.   Các bạn không hiểu Vinh làm thế để làm gì</a:t>
            </a:r>
            <a:r>
              <a:rPr lang="en-US" altLang="zh-CN" sz="3200" smtClean="0">
                <a:latin typeface="Times New Roman" panose="02020603050405020304" pitchFamily="18" charset="0"/>
                <a:ea typeface="Arial-Rounded" panose="020B0500000000000000" pitchFamily="34" charset="-93"/>
                <a:cs typeface="Times New Roman" panose="02020603050405020304" pitchFamily="18" charset="0"/>
                <a:sym typeface="+mn-lt"/>
              </a:rPr>
              <a:t>.    Lát </a:t>
            </a:r>
            <a:r>
              <a:rPr lang="en-US" altLang="zh-CN" sz="3200" dirty="0" smtClean="0">
                <a:latin typeface="Times New Roman" panose="02020603050405020304" pitchFamily="18" charset="0"/>
                <a:ea typeface="Arial-Rounded" panose="020B0500000000000000" pitchFamily="34" charset="-93"/>
                <a:cs typeface="Times New Roman" panose="02020603050405020304" pitchFamily="18" charset="0"/>
                <a:sym typeface="+mn-lt"/>
              </a:rPr>
              <a:t>sau, </a:t>
            </a:r>
            <a:r>
              <a:rPr lang="en-US" altLang="zh-CN" sz="3200" smtClean="0">
                <a:latin typeface="Times New Roman" panose="02020603050405020304" pitchFamily="18" charset="0"/>
                <a:ea typeface="Arial-Rounded" panose="020B0500000000000000" pitchFamily="34" charset="-93"/>
                <a:cs typeface="Times New Roman" panose="02020603050405020304" pitchFamily="18" charset="0"/>
                <a:sym typeface="+mn-lt"/>
              </a:rPr>
              <a:t>thấy Vinh cúi </a:t>
            </a:r>
            <a:r>
              <a:rPr lang="en-US" altLang="zh-CN" sz="3200" dirty="0" smtClean="0">
                <a:latin typeface="Times New Roman" panose="02020603050405020304" pitchFamily="18" charset="0"/>
                <a:ea typeface="Arial-Rounded" panose="020B0500000000000000" pitchFamily="34" charset="-93"/>
                <a:cs typeface="Times New Roman" panose="02020603050405020304" pitchFamily="18" charset="0"/>
                <a:sym typeface="+mn-lt"/>
              </a:rPr>
              <a:t>xuống cầm quả bóng lên.   Các bạn nhìn Vinh trầm trồ thán phục.</a:t>
            </a:r>
          </a:p>
          <a:p>
            <a:pPr algn="just"/>
            <a:r>
              <a:rPr lang="en-US" altLang="zh-CN" sz="3200" dirty="0" smtClean="0">
                <a:latin typeface="Times New Roman" panose="02020603050405020304" pitchFamily="18" charset="0"/>
                <a:ea typeface="Arial-Rounded" panose="020B0500000000000000" pitchFamily="34" charset="-93"/>
                <a:cs typeface="Times New Roman" panose="02020603050405020304" pitchFamily="18" charset="0"/>
                <a:sym typeface="+mn-lt"/>
              </a:rPr>
              <a:t>     Cậu bé Vinh </a:t>
            </a:r>
            <a:r>
              <a:rPr lang="en-US" altLang="zh-CN" sz="3200" smtClean="0">
                <a:latin typeface="Times New Roman" panose="02020603050405020304" pitchFamily="18" charset="0"/>
                <a:ea typeface="Arial-Rounded" panose="020B0500000000000000" pitchFamily="34" charset="-93"/>
                <a:cs typeface="Times New Roman" panose="02020603050405020304" pitchFamily="18" charset="0"/>
                <a:sym typeface="+mn-lt"/>
              </a:rPr>
              <a:t>ngày ấy chính </a:t>
            </a:r>
            <a:r>
              <a:rPr lang="en-US" altLang="zh-CN" sz="3200" dirty="0" smtClean="0">
                <a:latin typeface="Times New Roman" panose="02020603050405020304" pitchFamily="18" charset="0"/>
                <a:ea typeface="Arial-Rounded" panose="020B0500000000000000" pitchFamily="34" charset="-93"/>
                <a:cs typeface="Times New Roman" panose="02020603050405020304" pitchFamily="18" charset="0"/>
                <a:sym typeface="+mn-lt"/>
              </a:rPr>
              <a:t>là Lương Thế Vinh</a:t>
            </a:r>
            <a:r>
              <a:rPr lang="en-US" altLang="zh-CN" sz="3200" smtClean="0">
                <a:latin typeface="Times New Roman" panose="02020603050405020304" pitchFamily="18" charset="0"/>
                <a:ea typeface="Arial-Rounded" panose="020B0500000000000000" pitchFamily="34" charset="-93"/>
                <a:cs typeface="Times New Roman" panose="02020603050405020304" pitchFamily="18" charset="0"/>
                <a:sym typeface="+mn-lt"/>
              </a:rPr>
              <a:t>.       Về </a:t>
            </a:r>
            <a:r>
              <a:rPr lang="en-US" altLang="zh-CN" sz="3200" dirty="0" smtClean="0">
                <a:latin typeface="Times New Roman" panose="02020603050405020304" pitchFamily="18" charset="0"/>
                <a:ea typeface="Arial-Rounded" panose="020B0500000000000000" pitchFamily="34" charset="-93"/>
                <a:cs typeface="Times New Roman" panose="02020603050405020304" pitchFamily="18" charset="0"/>
                <a:sym typeface="+mn-lt"/>
              </a:rPr>
              <a:t>sau ông trở thành nhà toán học xuất sắc của nước ta</a:t>
            </a:r>
            <a:r>
              <a:rPr lang="en-US" altLang="zh-CN" sz="3200" dirty="0">
                <a:latin typeface="Times New Roman" panose="02020603050405020304" pitchFamily="18" charset="0"/>
                <a:ea typeface="Arial-Rounded" panose="020B0500000000000000" pitchFamily="34" charset="-93"/>
                <a:cs typeface="Times New Roman" panose="02020603050405020304" pitchFamily="18" charset="0"/>
                <a:sym typeface="+mn-lt"/>
              </a:rPr>
              <a:t>.</a:t>
            </a:r>
          </a:p>
        </p:txBody>
      </p:sp>
      <p:sp>
        <p:nvSpPr>
          <p:cNvPr id="10" name="Lưu đồ: Đường kết nối 8">
            <a:extLst>
              <a:ext uri="{FF2B5EF4-FFF2-40B4-BE49-F238E27FC236}">
                <a16:creationId xmlns:a16="http://schemas.microsoft.com/office/drawing/2014/main" id="{A3F0B0FD-818E-4BBD-B401-3895387E3487}"/>
              </a:ext>
            </a:extLst>
          </p:cNvPr>
          <p:cNvSpPr/>
          <p:nvPr/>
        </p:nvSpPr>
        <p:spPr>
          <a:xfrm>
            <a:off x="831211" y="383978"/>
            <a:ext cx="361507" cy="350874"/>
          </a:xfrm>
          <a:prstGeom prst="flowChartConnector">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b="1" smtClean="0">
                <a:latin typeface="Times New Roman" panose="02020603050405020304" pitchFamily="18" charset="0"/>
                <a:cs typeface="Times New Roman" panose="02020603050405020304" pitchFamily="18" charset="0"/>
              </a:rPr>
              <a:t>5</a:t>
            </a:r>
            <a:endParaRPr lang="vi-VN" sz="2400" b="1" dirty="0">
              <a:latin typeface="Times New Roman" panose="02020603050405020304" pitchFamily="18" charset="0"/>
              <a:cs typeface="Times New Roman" panose="02020603050405020304" pitchFamily="18" charset="0"/>
            </a:endParaRPr>
          </a:p>
        </p:txBody>
      </p:sp>
      <p:sp>
        <p:nvSpPr>
          <p:cNvPr id="11" name="Lưu đồ: Đường kết nối 8">
            <a:extLst>
              <a:ext uri="{FF2B5EF4-FFF2-40B4-BE49-F238E27FC236}">
                <a16:creationId xmlns:a16="http://schemas.microsoft.com/office/drawing/2014/main" id="{A3F0B0FD-818E-4BBD-B401-3895387E3487}"/>
              </a:ext>
            </a:extLst>
          </p:cNvPr>
          <p:cNvSpPr/>
          <p:nvPr/>
        </p:nvSpPr>
        <p:spPr>
          <a:xfrm>
            <a:off x="7745326" y="874387"/>
            <a:ext cx="361507" cy="350874"/>
          </a:xfrm>
          <a:prstGeom prst="flowChartConnector">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b="1" smtClean="0">
                <a:latin typeface="Times New Roman" panose="02020603050405020304" pitchFamily="18" charset="0"/>
                <a:cs typeface="Times New Roman" panose="02020603050405020304" pitchFamily="18" charset="0"/>
              </a:rPr>
              <a:t>6</a:t>
            </a:r>
            <a:endParaRPr lang="vi-VN" sz="2400" b="1" dirty="0">
              <a:latin typeface="Times New Roman" panose="02020603050405020304" pitchFamily="18" charset="0"/>
              <a:cs typeface="Times New Roman" panose="02020603050405020304" pitchFamily="18" charset="0"/>
            </a:endParaRPr>
          </a:p>
        </p:txBody>
      </p:sp>
      <p:sp>
        <p:nvSpPr>
          <p:cNvPr id="12" name="Lưu đồ: Đường kết nối 8">
            <a:extLst>
              <a:ext uri="{FF2B5EF4-FFF2-40B4-BE49-F238E27FC236}">
                <a16:creationId xmlns:a16="http://schemas.microsoft.com/office/drawing/2014/main" id="{A3F0B0FD-818E-4BBD-B401-3895387E3487}"/>
              </a:ext>
            </a:extLst>
          </p:cNvPr>
          <p:cNvSpPr/>
          <p:nvPr/>
        </p:nvSpPr>
        <p:spPr>
          <a:xfrm>
            <a:off x="7206278" y="1417133"/>
            <a:ext cx="361507" cy="350874"/>
          </a:xfrm>
          <a:prstGeom prst="flowChartConnector">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b="1" smtClean="0">
                <a:latin typeface="Times New Roman" panose="02020603050405020304" pitchFamily="18" charset="0"/>
                <a:cs typeface="Times New Roman" panose="02020603050405020304" pitchFamily="18" charset="0"/>
              </a:rPr>
              <a:t>7</a:t>
            </a:r>
            <a:endParaRPr lang="vi-VN" sz="2400" b="1" dirty="0">
              <a:latin typeface="Times New Roman" panose="02020603050405020304" pitchFamily="18" charset="0"/>
              <a:cs typeface="Times New Roman" panose="02020603050405020304" pitchFamily="18" charset="0"/>
            </a:endParaRPr>
          </a:p>
        </p:txBody>
      </p:sp>
      <p:sp>
        <p:nvSpPr>
          <p:cNvPr id="13" name="Lưu đồ: Đường kết nối 8">
            <a:extLst>
              <a:ext uri="{FF2B5EF4-FFF2-40B4-BE49-F238E27FC236}">
                <a16:creationId xmlns:a16="http://schemas.microsoft.com/office/drawing/2014/main" id="{A3F0B0FD-818E-4BBD-B401-3895387E3487}"/>
              </a:ext>
            </a:extLst>
          </p:cNvPr>
          <p:cNvSpPr/>
          <p:nvPr/>
        </p:nvSpPr>
        <p:spPr>
          <a:xfrm>
            <a:off x="7084899" y="1839261"/>
            <a:ext cx="361507" cy="350874"/>
          </a:xfrm>
          <a:prstGeom prst="flowChartConnector">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b="1" smtClean="0">
                <a:latin typeface="Times New Roman" panose="02020603050405020304" pitchFamily="18" charset="0"/>
                <a:cs typeface="Times New Roman" panose="02020603050405020304" pitchFamily="18" charset="0"/>
              </a:rPr>
              <a:t>8</a:t>
            </a:r>
            <a:endParaRPr lang="vi-VN" sz="2400" b="1" dirty="0">
              <a:latin typeface="Times New Roman" panose="02020603050405020304" pitchFamily="18" charset="0"/>
              <a:cs typeface="Times New Roman" panose="02020603050405020304" pitchFamily="18" charset="0"/>
            </a:endParaRPr>
          </a:p>
        </p:txBody>
      </p:sp>
      <p:sp>
        <p:nvSpPr>
          <p:cNvPr id="14" name="Lưu đồ: Đường kết nối 8">
            <a:extLst>
              <a:ext uri="{FF2B5EF4-FFF2-40B4-BE49-F238E27FC236}">
                <a16:creationId xmlns:a16="http://schemas.microsoft.com/office/drawing/2014/main" id="{A3F0B0FD-818E-4BBD-B401-3895387E3487}"/>
              </a:ext>
            </a:extLst>
          </p:cNvPr>
          <p:cNvSpPr/>
          <p:nvPr/>
        </p:nvSpPr>
        <p:spPr>
          <a:xfrm>
            <a:off x="841689" y="2845135"/>
            <a:ext cx="361507" cy="350874"/>
          </a:xfrm>
          <a:prstGeom prst="flowChartConnector">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b="1" smtClean="0">
                <a:latin typeface="Times New Roman" panose="02020603050405020304" pitchFamily="18" charset="0"/>
                <a:cs typeface="Times New Roman" panose="02020603050405020304" pitchFamily="18" charset="0"/>
              </a:rPr>
              <a:t>9</a:t>
            </a:r>
            <a:endParaRPr lang="vi-VN" sz="2400" b="1" dirty="0">
              <a:latin typeface="Times New Roman" panose="02020603050405020304" pitchFamily="18" charset="0"/>
              <a:cs typeface="Times New Roman" panose="02020603050405020304" pitchFamily="18" charset="0"/>
            </a:endParaRPr>
          </a:p>
        </p:txBody>
      </p:sp>
      <p:sp>
        <p:nvSpPr>
          <p:cNvPr id="15" name="Lưu đồ: Đường kết nối 8">
            <a:extLst>
              <a:ext uri="{FF2B5EF4-FFF2-40B4-BE49-F238E27FC236}">
                <a16:creationId xmlns:a16="http://schemas.microsoft.com/office/drawing/2014/main" id="{A3F0B0FD-818E-4BBD-B401-3895387E3487}"/>
              </a:ext>
            </a:extLst>
          </p:cNvPr>
          <p:cNvSpPr/>
          <p:nvPr/>
        </p:nvSpPr>
        <p:spPr>
          <a:xfrm>
            <a:off x="1504203" y="3267259"/>
            <a:ext cx="827314" cy="480947"/>
          </a:xfrm>
          <a:prstGeom prst="flowChartConnector">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b="1" smtClean="0">
                <a:latin typeface="Times New Roman" panose="02020603050405020304" pitchFamily="18" charset="0"/>
                <a:cs typeface="Times New Roman" panose="02020603050405020304" pitchFamily="18" charset="0"/>
              </a:rPr>
              <a:t>10</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850179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016" y="249853"/>
            <a:ext cx="8795854" cy="4893647"/>
          </a:xfrm>
          <a:prstGeom prst="rect">
            <a:avLst/>
          </a:prstGeom>
          <a:noFill/>
        </p:spPr>
        <p:txBody>
          <a:bodyPr wrap="square" rtlCol="0">
            <a:spAutoFit/>
          </a:bodyPr>
          <a:lstStyle/>
          <a:p>
            <a:pPr algn="ctr"/>
            <a:r>
              <a:rPr lang="en-US" altLang="zh-CN" sz="3200" b="1" dirty="0">
                <a:solidFill>
                  <a:srgbClr val="F14420"/>
                </a:solidFill>
                <a:latin typeface="Times New Roman" panose="02020603050405020304" pitchFamily="18" charset="0"/>
                <a:ea typeface="Arial-Rounded" panose="020B0500000000000000" pitchFamily="34" charset="-93"/>
                <a:cs typeface="Times New Roman" panose="02020603050405020304" pitchFamily="18" charset="0"/>
                <a:sym typeface="+mn-lt"/>
              </a:rPr>
              <a:t>Cậu bé thông minh</a:t>
            </a:r>
          </a:p>
          <a:p>
            <a:pPr algn="just"/>
            <a:r>
              <a:rPr lang="en-US" altLang="zh-CN" sz="2400" dirty="0" smtClean="0">
                <a:solidFill>
                  <a:srgbClr val="679C31"/>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400" dirty="0" smtClean="0">
                <a:solidFill>
                  <a:srgbClr val="002060"/>
                </a:solidFill>
                <a:latin typeface="Times New Roman" panose="02020603050405020304" pitchFamily="18" charset="0"/>
                <a:ea typeface="Arial-Rounded" panose="020B0500000000000000" pitchFamily="34" charset="-93"/>
                <a:cs typeface="Times New Roman" panose="02020603050405020304" pitchFamily="18" charset="0"/>
                <a:sym typeface="+mn-lt"/>
              </a:rPr>
              <a:t>Một </a:t>
            </a:r>
            <a:r>
              <a:rPr lang="en-US" altLang="zh-CN" sz="2400" dirty="0">
                <a:solidFill>
                  <a:srgbClr val="002060"/>
                </a:solidFill>
                <a:latin typeface="Times New Roman" panose="02020603050405020304" pitchFamily="18" charset="0"/>
                <a:ea typeface="Arial-Rounded" panose="020B0500000000000000" pitchFamily="34" charset="-93"/>
                <a:cs typeface="Times New Roman" panose="02020603050405020304" pitchFamily="18" charset="0"/>
                <a:sym typeface="+mn-lt"/>
              </a:rPr>
              <a:t>hôm, cậu bé Vinh đem một quả bưởi ra bãi cỏ làm bóng để cùng vui chơi với các </a:t>
            </a:r>
            <a:r>
              <a:rPr lang="en-US" altLang="zh-CN" sz="2400" dirty="0" smtClean="0">
                <a:solidFill>
                  <a:srgbClr val="002060"/>
                </a:solidFill>
                <a:latin typeface="Times New Roman" panose="02020603050405020304" pitchFamily="18" charset="0"/>
                <a:ea typeface="Arial-Rounded" panose="020B0500000000000000" pitchFamily="34" charset="-93"/>
                <a:cs typeface="Times New Roman" panose="02020603050405020304" pitchFamily="18" charset="0"/>
                <a:sym typeface="+mn-lt"/>
              </a:rPr>
              <a:t>bạn. Đang </a:t>
            </a:r>
            <a:r>
              <a:rPr lang="en-US" altLang="zh-CN" sz="2400" dirty="0">
                <a:solidFill>
                  <a:srgbClr val="002060"/>
                </a:solidFill>
                <a:latin typeface="Times New Roman" panose="02020603050405020304" pitchFamily="18" charset="0"/>
                <a:ea typeface="Arial-Rounded" panose="020B0500000000000000" pitchFamily="34" charset="-93"/>
                <a:cs typeface="Times New Roman" panose="02020603050405020304" pitchFamily="18" charset="0"/>
                <a:sym typeface="+mn-lt"/>
              </a:rPr>
              <a:t>chơi, bỗng quả bóng lăn xuống một cái hố gần đó. </a:t>
            </a:r>
            <a:r>
              <a:rPr lang="en-US" altLang="zh-CN" sz="2400" dirty="0" smtClean="0">
                <a:solidFill>
                  <a:srgbClr val="002060"/>
                </a:solidFill>
                <a:latin typeface="Times New Roman" panose="02020603050405020304" pitchFamily="18" charset="0"/>
                <a:ea typeface="Arial-Rounded" panose="020B0500000000000000" pitchFamily="34" charset="-93"/>
                <a:cs typeface="Times New Roman" panose="02020603050405020304" pitchFamily="18" charset="0"/>
                <a:sym typeface="+mn-lt"/>
              </a:rPr>
              <a:t>Cái </a:t>
            </a:r>
            <a:r>
              <a:rPr lang="en-US" altLang="zh-CN" sz="2400" dirty="0">
                <a:solidFill>
                  <a:srgbClr val="002060"/>
                </a:solidFill>
                <a:latin typeface="Times New Roman" panose="02020603050405020304" pitchFamily="18" charset="0"/>
                <a:ea typeface="Arial-Rounded" panose="020B0500000000000000" pitchFamily="34" charset="-93"/>
                <a:cs typeface="Times New Roman" panose="02020603050405020304" pitchFamily="18" charset="0"/>
                <a:sym typeface="+mn-lt"/>
              </a:rPr>
              <a:t>hố hẹp và rất sâu nên không thể với tay lấy quả bóng lên </a:t>
            </a:r>
            <a:r>
              <a:rPr lang="en-US" altLang="zh-CN" sz="2400" dirty="0" smtClean="0">
                <a:solidFill>
                  <a:srgbClr val="002060"/>
                </a:solidFill>
                <a:latin typeface="Times New Roman" panose="02020603050405020304" pitchFamily="18" charset="0"/>
                <a:ea typeface="Arial-Rounded" panose="020B0500000000000000" pitchFamily="34" charset="-93"/>
                <a:cs typeface="Times New Roman" panose="02020603050405020304" pitchFamily="18" charset="0"/>
                <a:sym typeface="+mn-lt"/>
              </a:rPr>
              <a:t>được. Bọn </a:t>
            </a:r>
            <a:r>
              <a:rPr lang="en-US" altLang="zh-CN" sz="2400" dirty="0">
                <a:solidFill>
                  <a:srgbClr val="002060"/>
                </a:solidFill>
                <a:latin typeface="Times New Roman" panose="02020603050405020304" pitchFamily="18" charset="0"/>
                <a:ea typeface="Arial-Rounded" panose="020B0500000000000000" pitchFamily="34" charset="-93"/>
                <a:cs typeface="Times New Roman" panose="02020603050405020304" pitchFamily="18" charset="0"/>
                <a:sym typeface="+mn-lt"/>
              </a:rPr>
              <a:t>trẻ nhìn xuống cái hố đầy nuối tiếc</a:t>
            </a:r>
            <a:r>
              <a:rPr lang="en-US" altLang="zh-CN" sz="2400" dirty="0" smtClean="0">
                <a:solidFill>
                  <a:srgbClr val="002060"/>
                </a:solidFill>
                <a:latin typeface="Times New Roman" panose="02020603050405020304" pitchFamily="18" charset="0"/>
                <a:ea typeface="Arial-Rounded" panose="020B0500000000000000" pitchFamily="34" charset="-93"/>
                <a:cs typeface="Times New Roman" panose="02020603050405020304" pitchFamily="18" charset="0"/>
                <a:sym typeface="+mn-lt"/>
              </a:rPr>
              <a:t>.</a:t>
            </a:r>
          </a:p>
          <a:p>
            <a:pPr algn="just"/>
            <a:r>
              <a:rPr lang="en-US" altLang="zh-CN" sz="2400" dirty="0" smtClean="0">
                <a:solidFill>
                  <a:srgbClr val="679C31"/>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400" dirty="0" smtClean="0">
                <a:solidFill>
                  <a:srgbClr val="9A7500"/>
                </a:solidFill>
                <a:latin typeface="Times New Roman" panose="02020603050405020304" pitchFamily="18" charset="0"/>
                <a:ea typeface="Arial-Rounded" panose="020B0500000000000000" pitchFamily="34" charset="-93"/>
                <a:cs typeface="Times New Roman" panose="02020603050405020304" pitchFamily="18" charset="0"/>
                <a:sym typeface="+mn-lt"/>
              </a:rPr>
              <a:t>Suy </a:t>
            </a:r>
            <a:r>
              <a:rPr lang="en-US" altLang="zh-CN" sz="2400" dirty="0">
                <a:solidFill>
                  <a:srgbClr val="9A7500"/>
                </a:solidFill>
                <a:latin typeface="Times New Roman" panose="02020603050405020304" pitchFamily="18" charset="0"/>
                <a:ea typeface="Arial-Rounded" panose="020B0500000000000000" pitchFamily="34" charset="-93"/>
                <a:cs typeface="Times New Roman" panose="02020603050405020304" pitchFamily="18" charset="0"/>
                <a:sym typeface="+mn-lt"/>
              </a:rPr>
              <a:t>nghĩ một lát, cậu bé Vinh rủ bạn đi mượn mấy chiếc nón, rồi múc nước đổ đầy </a:t>
            </a:r>
            <a:r>
              <a:rPr lang="en-US" altLang="zh-CN" sz="2400" dirty="0" smtClean="0">
                <a:solidFill>
                  <a:srgbClr val="9A7500"/>
                </a:solidFill>
                <a:latin typeface="Times New Roman" panose="02020603050405020304" pitchFamily="18" charset="0"/>
                <a:ea typeface="Arial-Rounded" panose="020B0500000000000000" pitchFamily="34" charset="-93"/>
                <a:cs typeface="Times New Roman" panose="02020603050405020304" pitchFamily="18" charset="0"/>
                <a:sym typeface="+mn-lt"/>
              </a:rPr>
              <a:t>hố. Các </a:t>
            </a:r>
            <a:r>
              <a:rPr lang="en-US" altLang="zh-CN" sz="2400" dirty="0">
                <a:solidFill>
                  <a:srgbClr val="9A7500"/>
                </a:solidFill>
                <a:latin typeface="Times New Roman" panose="02020603050405020304" pitchFamily="18" charset="0"/>
                <a:ea typeface="Arial-Rounded" panose="020B0500000000000000" pitchFamily="34" charset="-93"/>
                <a:cs typeface="Times New Roman" panose="02020603050405020304" pitchFamily="18" charset="0"/>
                <a:sym typeface="+mn-lt"/>
              </a:rPr>
              <a:t>bạn không hiểu Vinh làm thế để làm </a:t>
            </a:r>
            <a:r>
              <a:rPr lang="en-US" altLang="zh-CN" sz="2400" dirty="0" smtClean="0">
                <a:solidFill>
                  <a:srgbClr val="9A7500"/>
                </a:solidFill>
                <a:latin typeface="Times New Roman" panose="02020603050405020304" pitchFamily="18" charset="0"/>
                <a:ea typeface="Arial-Rounded" panose="020B0500000000000000" pitchFamily="34" charset="-93"/>
                <a:cs typeface="Times New Roman" panose="02020603050405020304" pitchFamily="18" charset="0"/>
                <a:sym typeface="+mn-lt"/>
              </a:rPr>
              <a:t>gì. Lát </a:t>
            </a:r>
            <a:r>
              <a:rPr lang="en-US" altLang="zh-CN" sz="2400" dirty="0">
                <a:solidFill>
                  <a:srgbClr val="9A7500"/>
                </a:solidFill>
                <a:latin typeface="Times New Roman" panose="02020603050405020304" pitchFamily="18" charset="0"/>
                <a:ea typeface="Arial-Rounded" panose="020B0500000000000000" pitchFamily="34" charset="-93"/>
                <a:cs typeface="Times New Roman" panose="02020603050405020304" pitchFamily="18" charset="0"/>
                <a:sym typeface="+mn-lt"/>
              </a:rPr>
              <a:t>sau, thấy Vinh cuối xuống cầm quả bóng lên. </a:t>
            </a:r>
            <a:r>
              <a:rPr lang="en-US" altLang="zh-CN" sz="2400" dirty="0" smtClean="0">
                <a:solidFill>
                  <a:srgbClr val="9A7500"/>
                </a:solidFill>
                <a:latin typeface="Times New Roman" panose="02020603050405020304" pitchFamily="18" charset="0"/>
                <a:ea typeface="Arial-Rounded" panose="020B0500000000000000" pitchFamily="34" charset="-93"/>
                <a:cs typeface="Times New Roman" panose="02020603050405020304" pitchFamily="18" charset="0"/>
                <a:sym typeface="+mn-lt"/>
              </a:rPr>
              <a:t>Các </a:t>
            </a:r>
            <a:r>
              <a:rPr lang="en-US" altLang="zh-CN" sz="2400" dirty="0">
                <a:solidFill>
                  <a:srgbClr val="9A7500"/>
                </a:solidFill>
                <a:latin typeface="Times New Roman" panose="02020603050405020304" pitchFamily="18" charset="0"/>
                <a:ea typeface="Arial-Rounded" panose="020B0500000000000000" pitchFamily="34" charset="-93"/>
                <a:cs typeface="Times New Roman" panose="02020603050405020304" pitchFamily="18" charset="0"/>
                <a:sym typeface="+mn-lt"/>
              </a:rPr>
              <a:t>bạn nhìn Vinh trầm trồ thán phục.</a:t>
            </a:r>
          </a:p>
          <a:p>
            <a:pPr algn="just"/>
            <a:r>
              <a:rPr lang="en-US" altLang="zh-CN" sz="2400" dirty="0">
                <a:solidFill>
                  <a:schemeClr val="accent6">
                    <a:lumMod val="50000"/>
                  </a:schemeClr>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400" dirty="0" smtClean="0">
                <a:solidFill>
                  <a:schemeClr val="accent6">
                    <a:lumMod val="50000"/>
                  </a:schemeClr>
                </a:solidFill>
                <a:latin typeface="Times New Roman" panose="02020603050405020304" pitchFamily="18" charset="0"/>
                <a:ea typeface="Arial-Rounded" panose="020B0500000000000000" pitchFamily="34" charset="-93"/>
                <a:cs typeface="Times New Roman" panose="02020603050405020304" pitchFamily="18" charset="0"/>
                <a:sym typeface="+mn-lt"/>
              </a:rPr>
              <a:t> Cậu </a:t>
            </a:r>
            <a:r>
              <a:rPr lang="en-US" altLang="zh-CN" sz="2400" dirty="0">
                <a:solidFill>
                  <a:schemeClr val="accent6">
                    <a:lumMod val="50000"/>
                  </a:schemeClr>
                </a:solidFill>
                <a:latin typeface="Times New Roman" panose="02020603050405020304" pitchFamily="18" charset="0"/>
                <a:ea typeface="Arial-Rounded" panose="020B0500000000000000" pitchFamily="34" charset="-93"/>
                <a:cs typeface="Times New Roman" panose="02020603050405020304" pitchFamily="18" charset="0"/>
                <a:sym typeface="+mn-lt"/>
              </a:rPr>
              <a:t>bé Vinh ngày ấy chính là Lương Thế Vinh. </a:t>
            </a:r>
            <a:r>
              <a:rPr lang="en-US" altLang="zh-CN" sz="2400" dirty="0" smtClean="0">
                <a:solidFill>
                  <a:schemeClr val="accent6">
                    <a:lumMod val="50000"/>
                  </a:schemeClr>
                </a:solidFill>
                <a:latin typeface="Times New Roman" panose="02020603050405020304" pitchFamily="18" charset="0"/>
                <a:ea typeface="Arial-Rounded" panose="020B0500000000000000" pitchFamily="34" charset="-93"/>
                <a:cs typeface="Times New Roman" panose="02020603050405020304" pitchFamily="18" charset="0"/>
                <a:sym typeface="+mn-lt"/>
              </a:rPr>
              <a:t>Về </a:t>
            </a:r>
            <a:r>
              <a:rPr lang="en-US" altLang="zh-CN" sz="2400" dirty="0">
                <a:solidFill>
                  <a:schemeClr val="accent6">
                    <a:lumMod val="50000"/>
                  </a:schemeClr>
                </a:solidFill>
                <a:latin typeface="Times New Roman" panose="02020603050405020304" pitchFamily="18" charset="0"/>
                <a:ea typeface="Arial-Rounded" panose="020B0500000000000000" pitchFamily="34" charset="-93"/>
                <a:cs typeface="Times New Roman" panose="02020603050405020304" pitchFamily="18" charset="0"/>
                <a:sym typeface="+mn-lt"/>
              </a:rPr>
              <a:t>sau ông trở thành nhà toán học xuất sắc của nước ta.</a:t>
            </a:r>
          </a:p>
          <a:p>
            <a:pPr algn="just"/>
            <a:endParaRPr lang="en-US" altLang="zh-CN" sz="2000" dirty="0" smtClean="0">
              <a:solidFill>
                <a:schemeClr val="accent6">
                  <a:lumMod val="50000"/>
                </a:schemeClr>
              </a:solidFill>
              <a:latin typeface="Times New Roman" panose="02020603050405020304" pitchFamily="18" charset="0"/>
              <a:ea typeface="Arial-Rounded" panose="020B0500000000000000" pitchFamily="34" charset="-93"/>
              <a:cs typeface="Times New Roman" panose="02020603050405020304" pitchFamily="18" charset="0"/>
              <a:sym typeface="+mn-lt"/>
            </a:endParaRPr>
          </a:p>
          <a:p>
            <a:pPr algn="just"/>
            <a:endParaRPr lang="en-US" altLang="zh-CN" sz="2000" dirty="0">
              <a:solidFill>
                <a:schemeClr val="accent1">
                  <a:lumMod val="75000"/>
                </a:schemeClr>
              </a:solidFill>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
        <p:nvSpPr>
          <p:cNvPr id="10" name="Lưu đồ: Đường kết nối 8">
            <a:extLst>
              <a:ext uri="{FF2B5EF4-FFF2-40B4-BE49-F238E27FC236}">
                <a16:creationId xmlns:a16="http://schemas.microsoft.com/office/drawing/2014/main" id="{A3F0B0FD-818E-4BBD-B401-3895387E3487}"/>
              </a:ext>
            </a:extLst>
          </p:cNvPr>
          <p:cNvSpPr/>
          <p:nvPr/>
        </p:nvSpPr>
        <p:spPr>
          <a:xfrm>
            <a:off x="330780" y="702929"/>
            <a:ext cx="361507" cy="350874"/>
          </a:xfrm>
          <a:prstGeom prst="flowChartConnector">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1</a:t>
            </a:r>
            <a:endParaRPr lang="vi-VN" sz="2400" b="1" dirty="0">
              <a:latin typeface="Times New Roman" panose="02020603050405020304" pitchFamily="18" charset="0"/>
              <a:cs typeface="Times New Roman" panose="02020603050405020304" pitchFamily="18" charset="0"/>
            </a:endParaRPr>
          </a:p>
        </p:txBody>
      </p:sp>
      <p:sp>
        <p:nvSpPr>
          <p:cNvPr id="11" name="Lưu đồ: Đường kết nối 8">
            <a:extLst>
              <a:ext uri="{FF2B5EF4-FFF2-40B4-BE49-F238E27FC236}">
                <a16:creationId xmlns:a16="http://schemas.microsoft.com/office/drawing/2014/main" id="{A3F0B0FD-818E-4BBD-B401-3895387E3487}"/>
              </a:ext>
            </a:extLst>
          </p:cNvPr>
          <p:cNvSpPr/>
          <p:nvPr/>
        </p:nvSpPr>
        <p:spPr>
          <a:xfrm>
            <a:off x="304800" y="2237396"/>
            <a:ext cx="361507" cy="350874"/>
          </a:xfrm>
          <a:prstGeom prst="flowChartConnector">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2</a:t>
            </a:r>
            <a:endParaRPr lang="vi-VN" sz="2400" b="1" dirty="0">
              <a:latin typeface="Times New Roman" panose="02020603050405020304" pitchFamily="18" charset="0"/>
              <a:cs typeface="Times New Roman" panose="02020603050405020304" pitchFamily="18" charset="0"/>
            </a:endParaRPr>
          </a:p>
        </p:txBody>
      </p:sp>
      <p:sp>
        <p:nvSpPr>
          <p:cNvPr id="12" name="Lưu đồ: Đường kết nối 8">
            <a:extLst>
              <a:ext uri="{FF2B5EF4-FFF2-40B4-BE49-F238E27FC236}">
                <a16:creationId xmlns:a16="http://schemas.microsoft.com/office/drawing/2014/main" id="{A3F0B0FD-818E-4BBD-B401-3895387E3487}"/>
              </a:ext>
            </a:extLst>
          </p:cNvPr>
          <p:cNvSpPr/>
          <p:nvPr/>
        </p:nvSpPr>
        <p:spPr>
          <a:xfrm>
            <a:off x="350769" y="3698696"/>
            <a:ext cx="361507" cy="350874"/>
          </a:xfrm>
          <a:prstGeom prst="flowChartConnector">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3</a:t>
            </a:r>
            <a:endParaRPr lang="vi-VN" sz="2400" b="1" dirty="0">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5872348" y="2225521"/>
            <a:ext cx="117565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53493" y="3722446"/>
            <a:ext cx="12932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83059" y="4454124"/>
            <a:ext cx="1564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647301" y="4454124"/>
            <a:ext cx="97161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176638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1045029" y="878264"/>
            <a:ext cx="8505646" cy="584775"/>
          </a:xfrm>
          <a:prstGeom prst="rect">
            <a:avLst/>
          </a:prstGeom>
        </p:spPr>
        <p:txBody>
          <a:bodyPr wrap="square">
            <a:spAutoFit/>
          </a:bodyPr>
          <a:lstStyle/>
          <a:p>
            <a:r>
              <a:rPr lang="en-US" altLang="zh-CN" sz="3200" b="1" dirty="0">
                <a:solidFill>
                  <a:srgbClr val="4CA420"/>
                </a:solidFill>
                <a:latin typeface="Times New Roman" panose="02020603050405020304" pitchFamily="18" charset="0"/>
                <a:ea typeface="Arial-Rounded" panose="020B0500000000000000" pitchFamily="34" charset="-93"/>
                <a:cs typeface="Times New Roman" panose="02020603050405020304" pitchFamily="18" charset="0"/>
                <a:sym typeface="+mn-lt"/>
              </a:rPr>
              <a:t>a. </a:t>
            </a:r>
            <a:r>
              <a:rPr lang="en-US" altLang="zh-CN" sz="3200" b="1" dirty="0" smtClean="0">
                <a:solidFill>
                  <a:srgbClr val="4CA420"/>
                </a:solidFill>
                <a:latin typeface="Times New Roman" panose="02020603050405020304" pitchFamily="18" charset="0"/>
                <a:ea typeface="Arial-Rounded" panose="020B0500000000000000" pitchFamily="34" charset="-93"/>
                <a:cs typeface="Times New Roman" panose="02020603050405020304" pitchFamily="18" charset="0"/>
                <a:sym typeface="+mn-lt"/>
              </a:rPr>
              <a:t>Cậu bé Vinh và các bạn chơi trò chơi gì?</a:t>
            </a:r>
            <a:endParaRPr lang="zh-CN" altLang="en-US" sz="3200" b="1" dirty="0">
              <a:solidFill>
                <a:srgbClr val="4CA420"/>
              </a:solidFill>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
        <p:nvSpPr>
          <p:cNvPr id="5" name="矩形 8">
            <a:extLst>
              <a:ext uri="{FF2B5EF4-FFF2-40B4-BE49-F238E27FC236}">
                <a16:creationId xmlns:a16="http://schemas.microsoft.com/office/drawing/2014/main" id="{D97AFF8F-506F-4519-A1B5-52D97C6C130F}"/>
              </a:ext>
            </a:extLst>
          </p:cNvPr>
          <p:cNvSpPr/>
          <p:nvPr/>
        </p:nvSpPr>
        <p:spPr>
          <a:xfrm>
            <a:off x="790754" y="339655"/>
            <a:ext cx="7291362" cy="1077218"/>
          </a:xfrm>
          <a:prstGeom prst="rect">
            <a:avLst/>
          </a:prstGeom>
        </p:spPr>
        <p:txBody>
          <a:bodyPr wrap="square">
            <a:spAutoFit/>
          </a:bodyPr>
          <a:lstStyle/>
          <a:p>
            <a:r>
              <a:rPr lang="en-US" altLang="zh-CN" sz="3200" b="1" dirty="0">
                <a:solidFill>
                  <a:srgbClr val="4CA420"/>
                </a:solidFill>
                <a:latin typeface="Times New Roman" panose="02020603050405020304" pitchFamily="18" charset="0"/>
                <a:ea typeface="Arial-Rounded" panose="020B0500000000000000" pitchFamily="34" charset="-93"/>
                <a:cs typeface="Times New Roman" panose="02020603050405020304" pitchFamily="18" charset="0"/>
                <a:sym typeface="+mn-lt"/>
              </a:rPr>
              <a:t>b. </a:t>
            </a:r>
            <a:r>
              <a:rPr lang="en-US" altLang="zh-CN" sz="3200" b="1" dirty="0" smtClean="0">
                <a:solidFill>
                  <a:srgbClr val="4CA420"/>
                </a:solidFill>
                <a:latin typeface="Times New Roman" panose="02020603050405020304" pitchFamily="18" charset="0"/>
                <a:ea typeface="Arial-Rounded" panose="020B0500000000000000" pitchFamily="34" charset="-93"/>
                <a:cs typeface="Times New Roman" panose="02020603050405020304" pitchFamily="18" charset="0"/>
                <a:sym typeface="+mn-lt"/>
              </a:rPr>
              <a:t>Vinh làm thế nào để lấy được quả bóng ở </a:t>
            </a:r>
            <a:r>
              <a:rPr lang="en-US" altLang="zh-CN" sz="3200" b="1" smtClean="0">
                <a:solidFill>
                  <a:srgbClr val="4CA420"/>
                </a:solidFill>
                <a:latin typeface="Times New Roman" panose="02020603050405020304" pitchFamily="18" charset="0"/>
                <a:ea typeface="Arial-Rounded" panose="020B0500000000000000" pitchFamily="34" charset="-93"/>
                <a:cs typeface="Times New Roman" panose="02020603050405020304" pitchFamily="18" charset="0"/>
                <a:sym typeface="+mn-lt"/>
              </a:rPr>
              <a:t>dưới </a:t>
            </a:r>
            <a:r>
              <a:rPr lang="en-US" altLang="zh-CN" sz="3200" b="1">
                <a:solidFill>
                  <a:srgbClr val="4CA420"/>
                </a:solidFill>
                <a:latin typeface="Times New Roman" panose="02020603050405020304" pitchFamily="18" charset="0"/>
                <a:ea typeface="Arial-Rounded" panose="020B0500000000000000" pitchFamily="34" charset="-93"/>
                <a:cs typeface="Times New Roman" panose="02020603050405020304" pitchFamily="18" charset="0"/>
                <a:sym typeface="+mn-lt"/>
              </a:rPr>
              <a:t>hố </a:t>
            </a:r>
            <a:r>
              <a:rPr lang="en-US" altLang="zh-CN" sz="3200" b="1" dirty="0" smtClean="0">
                <a:solidFill>
                  <a:srgbClr val="4CA420"/>
                </a:solidFill>
                <a:latin typeface="Times New Roman" panose="02020603050405020304" pitchFamily="18" charset="0"/>
                <a:ea typeface="Arial-Rounded" panose="020B0500000000000000" pitchFamily="34" charset="-93"/>
                <a:cs typeface="Times New Roman" panose="02020603050405020304" pitchFamily="18" charset="0"/>
                <a:sym typeface="+mn-lt"/>
              </a:rPr>
              <a:t>lên?</a:t>
            </a:r>
            <a:endParaRPr lang="zh-CN" altLang="en-US" sz="3200" b="1" dirty="0">
              <a:solidFill>
                <a:srgbClr val="4CA420"/>
              </a:solidFill>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
        <p:nvSpPr>
          <p:cNvPr id="7" name="矩形 8">
            <a:extLst>
              <a:ext uri="{FF2B5EF4-FFF2-40B4-BE49-F238E27FC236}">
                <a16:creationId xmlns:a16="http://schemas.microsoft.com/office/drawing/2014/main" id="{DAECB3AA-DE44-4B2E-8E42-EC1E254E3EC5}"/>
              </a:ext>
            </a:extLst>
          </p:cNvPr>
          <p:cNvSpPr/>
          <p:nvPr/>
        </p:nvSpPr>
        <p:spPr>
          <a:xfrm>
            <a:off x="666486" y="411232"/>
            <a:ext cx="8505646" cy="584775"/>
          </a:xfrm>
          <a:prstGeom prst="rect">
            <a:avLst/>
          </a:prstGeom>
        </p:spPr>
        <p:txBody>
          <a:bodyPr wrap="square">
            <a:spAutoFit/>
          </a:bodyPr>
          <a:lstStyle/>
          <a:p>
            <a:r>
              <a:rPr lang="en-US" altLang="zh-CN" sz="3200" b="1" dirty="0" smtClean="0">
                <a:solidFill>
                  <a:srgbClr val="4CA420"/>
                </a:solidFill>
                <a:latin typeface="Times New Roman" panose="02020603050405020304" pitchFamily="18" charset="0"/>
                <a:ea typeface="Arial-Rounded" panose="020B0500000000000000" pitchFamily="34" charset="-93"/>
                <a:cs typeface="Times New Roman" panose="02020603050405020304" pitchFamily="18" charset="0"/>
                <a:sym typeface="+mn-lt"/>
              </a:rPr>
              <a:t>c. Vì sao các bạn nhìn Vinh trầm trồ thán phục?</a:t>
            </a:r>
            <a:endParaRPr lang="zh-CN" altLang="en-US" sz="3200" b="1" dirty="0">
              <a:solidFill>
                <a:srgbClr val="4CA420"/>
              </a:solidFill>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3329" y="1488450"/>
            <a:ext cx="6184490" cy="3467008"/>
          </a:xfrm>
          <a:prstGeom prst="rect">
            <a:avLst/>
          </a:prstGeom>
        </p:spPr>
      </p:pic>
    </p:spTree>
    <p:extLst>
      <p:ext uri="{BB962C8B-B14F-4D97-AF65-F5344CB8AC3E}">
        <p14:creationId xmlns:p14="http://schemas.microsoft.com/office/powerpoint/2010/main" val="410023907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250"/>
                                        <p:tgtEl>
                                          <p:spTgt spid="4"/>
                                        </p:tgtEl>
                                      </p:cBhvr>
                                    </p:animEffect>
                                    <p:set>
                                      <p:cBhvr>
                                        <p:cTn id="12" dur="1" fill="hold">
                                          <p:stCondLst>
                                            <p:cond delay="249"/>
                                          </p:stCondLst>
                                        </p:cTn>
                                        <p:tgtEl>
                                          <p:spTgt spid="4"/>
                                        </p:tgtEl>
                                        <p:attrNameLst>
                                          <p:attrName>style.visibility</p:attrName>
                                        </p:attrNameLst>
                                      </p:cBhvr>
                                      <p:to>
                                        <p:strVal val="hidden"/>
                                      </p:to>
                                    </p:se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250"/>
                                        <p:tgtEl>
                                          <p:spTgt spid="5"/>
                                        </p:tgtEl>
                                      </p:cBhvr>
                                    </p:animEffect>
                                    <p:set>
                                      <p:cBhvr>
                                        <p:cTn id="20" dur="1" fill="hold">
                                          <p:stCondLst>
                                            <p:cond delay="24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250"/>
                                        <p:tgtEl>
                                          <p:spTgt spid="7"/>
                                        </p:tgtEl>
                                      </p:cBhvr>
                                    </p:animEffect>
                                    <p:set>
                                      <p:cBhvr>
                                        <p:cTn id="30" dur="1" fill="hold">
                                          <p:stCondLst>
                                            <p:cond delay="24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7" grpId="0"/>
      <p:bldP spid="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file ảnh TV\Cậu bé thông minh\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523" y="176511"/>
            <a:ext cx="8580953" cy="4790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21159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欢乐假期教育老师专用课件PPT模板"/>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quot;/&gt;&lt;property id=&quot;20307&quot; value=&quot;270&quot;/&gt;&lt;/object&gt;&lt;object type=&quot;3&quot; unique_id=&quot;10009&quot;&gt;&lt;property id=&quot;20148&quot; value=&quot;5&quot;/&gt;&lt;property id=&quot;20300&quot; value=&quot;Slide 7&quot;/&gt;&lt;property id=&quot;20307&quot; value=&quot;262&quot;/&gt;&lt;/object&gt;&lt;object type=&quot;3&quot; unique_id=&quot;10010&quot;&gt;&lt;property id=&quot;20148&quot; value=&quot;5&quot;/&gt;&lt;property id=&quot;20300&quot; value=&quot;Slide 8&quot;/&gt;&lt;property id=&quot;20307&quot; value=&quot;263&quot;/&gt;&lt;/object&gt;&lt;object type=&quot;3&quot; unique_id=&quot;10011&quot;&gt;&lt;property id=&quot;20148&quot; value=&quot;5&quot;/&gt;&lt;property id=&quot;20300&quot; value=&quot;Slide 9&quot;/&gt;&lt;property id=&quot;20307&quot; value=&quot;271&quot;/&gt;&lt;/object&gt;&lt;object type=&quot;3&quot; unique_id=&quot;10012&quot;&gt;&lt;property id=&quot;20148&quot; value=&quot;5&quot;/&gt;&lt;property id=&quot;20300&quot; value=&quot;Slide 10&quot;/&gt;&lt;property id=&quot;20307&quot; value=&quot;265&quot;/&gt;&lt;/object&gt;&lt;object type=&quot;3&quot; unique_id=&quot;10013&quot;&gt;&lt;property id=&quot;20148&quot; value=&quot;5&quot;/&gt;&lt;property id=&quot;20300&quot; value=&quot;Slide 11&quot;/&gt;&lt;property id=&quot;20307&quot; value=&quot;266&quot;/&gt;&lt;/object&gt;&lt;object type=&quot;3&quot; unique_id=&quot;10014&quot;&gt;&lt;property id=&quot;20148&quot; value=&quot;5&quot;/&gt;&lt;property id=&quot;20300&quot; value=&quot;Slide 12&quot;/&gt;&lt;property id=&quot;20307&quot; value=&quot;272&quot;/&gt;&lt;/object&gt;&lt;object type=&quot;3&quot; unique_id=&quot;10015&quot;&gt;&lt;property id=&quot;20148&quot; value=&quot;5&quot;/&gt;&lt;property id=&quot;20300&quot; value=&quot;Slide 13&quot;/&gt;&lt;property id=&quot;20307&quot; value=&quot;268&quot;/&gt;&lt;/object&gt;&lt;object type=&quot;3&quot; unique_id=&quot;10016&quot;&gt;&lt;property id=&quot;20148&quot; value=&quot;5&quot;/&gt;&lt;property id=&quot;20300&quot; value=&quot;Slide 14&quot;/&gt;&lt;property id=&quot;20307&quot; value=&quot;269&quot;/&gt;&lt;/object&gt;&lt;object type=&quot;3&quot; unique_id=&quot;10017&quot;&gt;&lt;property id=&quot;20148&quot; value=&quot;5&quot;/&gt;&lt;property id=&quot;20300&quot; value=&quot;Slide 15&quot;/&gt;&lt;property id=&quot;20307&quot; value=&quot;273&quot;/&gt;&lt;/object&gt;&lt;/object&gt;&lt;object type=&quot;8&quot; unique_id=&quot;10034&quot;&gt;&lt;/object&gt;&lt;/object&gt;&lt;/database&gt;"/>
  <p:tag name="MMPROD_NEXTUNIQUEID" val="10009"/>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IMING" val="|1.2"/>
</p:tagLst>
</file>

<file path=ppt/tags/tag3.xml><?xml version="1.0" encoding="utf-8"?>
<p:tagLst xmlns:a="http://schemas.openxmlformats.org/drawingml/2006/main" xmlns:r="http://schemas.openxmlformats.org/officeDocument/2006/relationships" xmlns:p="http://schemas.openxmlformats.org/presentationml/2006/main">
  <p:tag name="TIMING" val="|6.8"/>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92AF9ED3A35974FB4FC0A750E20F08F" ma:contentTypeVersion="7" ma:contentTypeDescription="Create a new document." ma:contentTypeScope="" ma:versionID="ae27ad75609f560b794f51fe79703aa0">
  <xsd:schema xmlns:xsd="http://www.w3.org/2001/XMLSchema" xmlns:xs="http://www.w3.org/2001/XMLSchema" xmlns:p="http://schemas.microsoft.com/office/2006/metadata/properties" xmlns:ns3="2954521b-b4ab-4ce3-8aa8-8bfa99a4c36e" targetNamespace="http://schemas.microsoft.com/office/2006/metadata/properties" ma:root="true" ma:fieldsID="662feb58b47efb0c69aedb5778475eaf" ns3:_="">
    <xsd:import namespace="2954521b-b4ab-4ce3-8aa8-8bfa99a4c36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54521b-b4ab-4ce3-8aa8-8bfa99a4c3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0BBF27-AEA7-4E39-9873-833F6E66B524}">
  <ds:schemaRefs>
    <ds:schemaRef ds:uri="2954521b-b4ab-4ce3-8aa8-8bfa99a4c36e"/>
    <ds:schemaRef ds:uri="http://purl.org/dc/elements/1.1/"/>
    <ds:schemaRef ds:uri="http://purl.org/dc/dcmityp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56F18A0-6FEA-41E4-A1FE-3FCDC3E71B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54521b-b4ab-4ce3-8aa8-8bfa99a4c3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FB348E-5AF4-49FB-8FE5-650F6DA25C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696</TotalTime>
  <Words>615</Words>
  <Application>Microsoft Office PowerPoint</Application>
  <PresentationFormat>On-screen Show (16:9)</PresentationFormat>
  <Paragraphs>107</Paragraphs>
  <Slides>19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华康少女文字W5</vt:lpstr>
      <vt:lpstr>Calibri</vt:lpstr>
      <vt:lpstr>HL Hoctro</vt:lpstr>
      <vt:lpstr>DFPOP1-W9</vt:lpstr>
      <vt:lpstr>Times New Roman</vt:lpstr>
      <vt:lpstr>Arial</vt:lpstr>
      <vt:lpstr>Arial-Rounded</vt:lpstr>
      <vt:lpstr>宋体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Pham Thi Minh Phuong</dc:creator>
  <cp:lastModifiedBy>Windows User</cp:lastModifiedBy>
  <cp:revision>73</cp:revision>
  <dcterms:created xsi:type="dcterms:W3CDTF">2020-08-13T09:19:08Z</dcterms:created>
  <dcterms:modified xsi:type="dcterms:W3CDTF">2025-04-05T02:24:27Z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0x010100592AF9ED3A35974FB4FC0A750E20F08F</vt:lpwstr>
  </property>
</Properties>
</file>