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93" r:id="rId5"/>
    <p:sldId id="275" r:id="rId6"/>
    <p:sldId id="277" r:id="rId7"/>
    <p:sldId id="278" r:id="rId8"/>
    <p:sldId id="279" r:id="rId9"/>
    <p:sldId id="289" r:id="rId10"/>
    <p:sldId id="291" r:id="rId11"/>
    <p:sldId id="288" r:id="rId12"/>
    <p:sldId id="282" r:id="rId13"/>
    <p:sldId id="283" r:id="rId14"/>
    <p:sldId id="284" r:id="rId15"/>
    <p:sldId id="292" r:id="rId16"/>
    <p:sldId id="285" r:id="rId17"/>
    <p:sldId id="286" r:id="rId18"/>
    <p:sldId id="287" r:id="rId19"/>
  </p:sldIdLst>
  <p:sldSz cx="9144000" cy="5143500" type="screen16x9"/>
  <p:notesSz cx="6858000" cy="9144000"/>
  <p:embeddedFontLst>
    <p:embeddedFont>
      <p:font typeface="Arial-Rounded" panose="020B0500000000000000" charset="0"/>
      <p:regular r:id="rId21"/>
    </p:embeddedFont>
    <p:embeddedFont>
      <p:font typeface="宋体" panose="02010600030101010101" pitchFamily="2" charset="-122"/>
      <p:regular r:id="rId22"/>
    </p:embeddedFont>
    <p:embeddedFont>
      <p:font typeface="DFPOP1-W9" panose="02010609010101010101" pitchFamily="1" charset="-128"/>
      <p:regular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93"/>
            <p14:sldId id="275"/>
            <p14:sldId id="277"/>
            <p14:sldId id="278"/>
            <p14:sldId id="279"/>
            <p14:sldId id="289"/>
            <p14:sldId id="291"/>
            <p14:sldId id="288"/>
            <p14:sldId id="282"/>
            <p14:sldId id="283"/>
            <p14:sldId id="284"/>
            <p14:sldId id="292"/>
            <p14:sldId id="285"/>
            <p14:sldId id="286"/>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823"/>
    <a:srgbClr val="4CA420"/>
    <a:srgbClr val="F14420"/>
    <a:srgbClr val="679C31"/>
    <a:srgbClr val="920000"/>
    <a:srgbClr val="F56636"/>
    <a:srgbClr val="EF2A19"/>
    <a:srgbClr val="A9250B"/>
    <a:srgbClr val="FF6600"/>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708"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457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6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1: LOÀI</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CHIM </a:t>
            </a:r>
            <a:r>
              <a:rPr kumimoji="0" lang="en-US" altLang="zh-CN" sz="3600" b="1" i="0" u="none" strike="noStrike" kern="1200" cap="none" spc="0" normalizeH="0" noProof="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CỦA BIỂN </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CẢ</a:t>
            </a:r>
            <a:endParaRPr kumimoji="0" lang="zh-CN" altLang="en-US" sz="36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200"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681085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28154" y="189252"/>
            <a:ext cx="8505646" cy="1200329"/>
          </a:xfrm>
          <a:prstGeom prst="rect">
            <a:avLst/>
          </a:prstGeom>
        </p:spPr>
        <p:txBody>
          <a:bodyPr wrap="square">
            <a:spAutoFit/>
          </a:bodyPr>
          <a:lstStyle/>
          <a:p>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charset="0"/>
                <a:cs typeface="Times New Roman" pitchFamily="18" charset="0"/>
                <a:sym typeface="+mn-lt"/>
              </a:rPr>
              <a:t>Quan</a:t>
            </a:r>
            <a:r>
              <a:rPr lang="en-US" altLang="zh-CN" sz="3600" b="1" dirty="0" smtClean="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sát</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tranh</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và</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smtClean="0">
                <a:solidFill>
                  <a:srgbClr val="4CA420"/>
                </a:solidFill>
                <a:latin typeface="Times New Roman" pitchFamily="18" charset="0"/>
                <a:ea typeface="Arial-Rounded" charset="0"/>
                <a:cs typeface="Times New Roman" pitchFamily="18" charset="0"/>
                <a:sym typeface="+mn-lt"/>
              </a:rPr>
              <a:t>dùng</a:t>
            </a:r>
            <a:r>
              <a:rPr lang="en-US" altLang="zh-CN" sz="3600" b="1" dirty="0" smtClean="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từ</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ngữ</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để</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nói</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theo</a:t>
            </a:r>
            <a:r>
              <a:rPr lang="en-US" altLang="zh-CN" sz="3600" b="1" dirty="0">
                <a:solidFill>
                  <a:srgbClr val="4CA420"/>
                </a:solidFill>
                <a:latin typeface="Times New Roman" pitchFamily="18" charset="0"/>
                <a:ea typeface="Arial-Rounded" charset="0"/>
                <a:cs typeface="Times New Roman" pitchFamily="18" charset="0"/>
                <a:sym typeface="+mn-lt"/>
              </a:rPr>
              <a:t> </a:t>
            </a:r>
            <a:r>
              <a:rPr lang="en-US" altLang="zh-CN" sz="3600" b="1" dirty="0" err="1">
                <a:solidFill>
                  <a:srgbClr val="4CA420"/>
                </a:solidFill>
                <a:latin typeface="Times New Roman" pitchFamily="18" charset="0"/>
                <a:ea typeface="Arial-Rounded" charset="0"/>
                <a:cs typeface="Times New Roman" pitchFamily="18" charset="0"/>
                <a:sym typeface="+mn-lt"/>
              </a:rPr>
              <a:t>tranh</a:t>
            </a:r>
            <a:endParaRPr lang="zh-CN" altLang="en-US" sz="3600" b="1" dirty="0">
              <a:solidFill>
                <a:srgbClr val="4CA420"/>
              </a:solidFill>
              <a:latin typeface="Times New Roman" pitchFamily="18" charset="0"/>
              <a:ea typeface="Arial-Rounded" charset="0"/>
              <a:cs typeface="Times New Roman" pitchFamily="18" charset="0"/>
              <a:sym typeface="+mn-lt"/>
            </a:endParaRPr>
          </a:p>
        </p:txBody>
      </p:sp>
      <p:pic>
        <p:nvPicPr>
          <p:cNvPr id="5" name="Picutre 676"/>
          <p:cNvPicPr/>
          <p:nvPr/>
        </p:nvPicPr>
        <p:blipFill rotWithShape="1">
          <a:blip r:embed="rId2"/>
          <a:srcRect l="2382" b="8932"/>
          <a:stretch/>
        </p:blipFill>
        <p:spPr bwMode="auto">
          <a:xfrm>
            <a:off x="1839912" y="1857374"/>
            <a:ext cx="5464175" cy="2962275"/>
          </a:xfrm>
          <a:prstGeom prst="rect">
            <a:avLst/>
          </a:prstGeom>
          <a:ln>
            <a:noFill/>
          </a:ln>
          <a:extLst>
            <a:ext uri="{53640926-AAD7-44D8-BBD7-CCE9431645EC}">
              <a14:shadowObscured xmlns:a14="http://schemas.microsoft.com/office/drawing/2010/main"/>
            </a:ext>
          </a:extLst>
        </p:spPr>
      </p:pic>
      <p:sp>
        <p:nvSpPr>
          <p:cNvPr id="6" name="矩形 8">
            <a:extLst>
              <a:ext uri="{FF2B5EF4-FFF2-40B4-BE49-F238E27FC236}">
                <a16:creationId xmlns:a16="http://schemas.microsoft.com/office/drawing/2014/main" id="{DAECB3AA-DE44-4B2E-8E42-EC1E254E3EC5}"/>
              </a:ext>
            </a:extLst>
          </p:cNvPr>
          <p:cNvSpPr/>
          <p:nvPr/>
        </p:nvSpPr>
        <p:spPr>
          <a:xfrm>
            <a:off x="328154" y="1224279"/>
            <a:ext cx="8593424" cy="646331"/>
          </a:xfrm>
          <a:prstGeom prst="rect">
            <a:avLst/>
          </a:prstGeom>
        </p:spPr>
        <p:txBody>
          <a:bodyPr wrap="square">
            <a:spAutoFit/>
          </a:bodyPr>
          <a:lstStyle/>
          <a:p>
            <a:r>
              <a:rPr lang="en-US" altLang="zh-CN" sz="3600" b="1" dirty="0" err="1">
                <a:solidFill>
                  <a:srgbClr val="0070C0"/>
                </a:solidFill>
                <a:latin typeface="Times New Roman" pitchFamily="18" charset="0"/>
                <a:ea typeface="Arial-Rounded" panose="020B0500000000000000" pitchFamily="34" charset="-93"/>
                <a:cs typeface="Times New Roman" pitchFamily="18" charset="0"/>
                <a:sym typeface="+mn-lt"/>
              </a:rPr>
              <a:t>h</a:t>
            </a:r>
            <a:r>
              <a:rPr lang="en-US" altLang="zh-CN" sz="3600" b="1" dirty="0" err="1" smtClean="0">
                <a:solidFill>
                  <a:srgbClr val="0070C0"/>
                </a:solidFill>
                <a:latin typeface="Times New Roman" pitchFamily="18" charset="0"/>
                <a:ea typeface="Arial-Rounded" panose="020B0500000000000000" pitchFamily="34" charset="-93"/>
                <a:cs typeface="Times New Roman" pitchFamily="18" charset="0"/>
                <a:sym typeface="+mn-lt"/>
              </a:rPr>
              <a:t>ải</a:t>
            </a:r>
            <a:r>
              <a:rPr lang="en-US" altLang="zh-CN" sz="36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b="1" err="1" smtClean="0">
                <a:solidFill>
                  <a:srgbClr val="0070C0"/>
                </a:solidFill>
                <a:latin typeface="Times New Roman" pitchFamily="18" charset="0"/>
                <a:ea typeface="Arial-Rounded" panose="020B0500000000000000" pitchFamily="34" charset="-93"/>
                <a:cs typeface="Times New Roman" pitchFamily="18" charset="0"/>
                <a:sym typeface="+mn-lt"/>
              </a:rPr>
              <a:t>âu</a:t>
            </a:r>
            <a:r>
              <a:rPr lang="en-US" altLang="zh-CN" sz="3600" b="1"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b="1">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b="1"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0070C0"/>
                </a:solidFill>
                <a:latin typeface="Times New Roman" pitchFamily="18" charset="0"/>
                <a:ea typeface="Arial-Rounded" panose="020B0500000000000000" pitchFamily="34" charset="-93"/>
                <a:cs typeface="Times New Roman" pitchFamily="18" charset="0"/>
                <a:sym typeface="+mn-lt"/>
              </a:rPr>
              <a:t>máy</a:t>
            </a:r>
            <a:r>
              <a:rPr lang="en-US" altLang="zh-CN" sz="3600" b="1" dirty="0" smtClean="0">
                <a:solidFill>
                  <a:srgbClr val="0070C0"/>
                </a:solidFill>
                <a:latin typeface="Times New Roman" pitchFamily="18" charset="0"/>
                <a:ea typeface="Arial-Rounded" panose="020B0500000000000000" pitchFamily="34" charset="-93"/>
                <a:cs typeface="Times New Roman" pitchFamily="18" charset="0"/>
                <a:sym typeface="+mn-lt"/>
              </a:rPr>
              <a:t> bay  </a:t>
            </a:r>
            <a:r>
              <a:rPr lang="en-US" altLang="zh-CN" sz="3600" b="1" smtClean="0">
                <a:solidFill>
                  <a:srgbClr val="0070C0"/>
                </a:solidFill>
                <a:latin typeface="Times New Roman" pitchFamily="18" charset="0"/>
                <a:ea typeface="Arial-Rounded" panose="020B0500000000000000" pitchFamily="34" charset="-93"/>
                <a:cs typeface="Times New Roman" pitchFamily="18" charset="0"/>
                <a:sym typeface="+mn-lt"/>
              </a:rPr>
              <a:t>	    bay        cánh</a:t>
            </a:r>
            <a:endParaRPr lang="zh-CN" altLang="en-US" sz="36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8" y="1011055"/>
            <a:ext cx="9186990" cy="399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8">
            <a:extLst>
              <a:ext uri="{FF2B5EF4-FFF2-40B4-BE49-F238E27FC236}">
                <a16:creationId xmlns:a16="http://schemas.microsoft.com/office/drawing/2014/main" id="{DAECB3AA-DE44-4B2E-8E42-EC1E254E3EC5}"/>
              </a:ext>
            </a:extLst>
          </p:cNvPr>
          <p:cNvSpPr/>
          <p:nvPr/>
        </p:nvSpPr>
        <p:spPr>
          <a:xfrm>
            <a:off x="465360" y="257460"/>
            <a:ext cx="2380178" cy="646331"/>
          </a:xfrm>
          <a:prstGeom prst="rect">
            <a:avLst/>
          </a:prstGeom>
        </p:spPr>
        <p:txBody>
          <a:bodyPr wrap="square">
            <a:spAutoFit/>
          </a:bodyPr>
          <a:lstStyle/>
          <a:p>
            <a:r>
              <a:rPr lang="en-US" altLang="zh-CN" sz="3600" b="1" dirty="0">
                <a:solidFill>
                  <a:srgbClr val="4CA420"/>
                </a:solidFill>
                <a:latin typeface="Times New Roman" pitchFamily="18" charset="0"/>
                <a:ea typeface="Arial-Rounded" panose="020B0500000000000000" pitchFamily="34" charset="-93"/>
                <a:cs typeface="Times New Roman" pitchFamily="18" charset="0"/>
                <a:sym typeface="+mn-lt"/>
              </a:rPr>
              <a:t>Nghe </a:t>
            </a:r>
            <a:r>
              <a:rPr lang="en-US" altLang="zh-CN" sz="3600" b="1" dirty="0" err="1">
                <a:solidFill>
                  <a:srgbClr val="4CA420"/>
                </a:solidFill>
                <a:latin typeface="Times New Roman" pitchFamily="18" charset="0"/>
                <a:ea typeface="Arial-Rounded" panose="020B0500000000000000" pitchFamily="34" charset="-93"/>
                <a:cs typeface="Times New Roman" pitchFamily="18" charset="0"/>
                <a:sym typeface="+mn-lt"/>
              </a:rPr>
              <a:t>viết</a:t>
            </a:r>
            <a:endParaRPr lang="zh-CN" altLang="en-US" sz="36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5" name="Hình chữ nhật: Góc Tròn 4">
            <a:extLst>
              <a:ext uri="{FF2B5EF4-FFF2-40B4-BE49-F238E27FC236}">
                <a16:creationId xmlns:a16="http://schemas.microsoft.com/office/drawing/2014/main" id="{4D1F74B1-A493-4F90-83D0-FFDCD4969EF8}"/>
              </a:ext>
            </a:extLst>
          </p:cNvPr>
          <p:cNvSpPr/>
          <p:nvPr/>
        </p:nvSpPr>
        <p:spPr>
          <a:xfrm>
            <a:off x="954954" y="1725072"/>
            <a:ext cx="628197" cy="31561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sz="3600" b="1">
              <a:latin typeface="Times New Roman" pitchFamily="18" charset="0"/>
              <a:cs typeface="Times New Roman" pitchFamily="18" charset="0"/>
            </a:endParaRPr>
          </a:p>
        </p:txBody>
      </p:sp>
      <p:sp>
        <p:nvSpPr>
          <p:cNvPr id="10" name="Hình chữ nhật: Góc Tròn 4">
            <a:extLst>
              <a:ext uri="{FF2B5EF4-FFF2-40B4-BE49-F238E27FC236}">
                <a16:creationId xmlns:a16="http://schemas.microsoft.com/office/drawing/2014/main" id="{4D1F74B1-A493-4F90-83D0-FFDCD4969EF8}"/>
              </a:ext>
            </a:extLst>
          </p:cNvPr>
          <p:cNvSpPr/>
          <p:nvPr/>
        </p:nvSpPr>
        <p:spPr>
          <a:xfrm>
            <a:off x="2990317" y="1374296"/>
            <a:ext cx="675381" cy="32829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sz="3600" b="1">
              <a:latin typeface="Times New Roman" pitchFamily="18" charset="0"/>
              <a:cs typeface="Times New Roman" pitchFamily="18" charset="0"/>
            </a:endParaRPr>
          </a:p>
        </p:txBody>
      </p:sp>
      <p:sp>
        <p:nvSpPr>
          <p:cNvPr id="6" name="Hình chữ nhật: Góc Tròn 4">
            <a:extLst>
              <a:ext uri="{FF2B5EF4-FFF2-40B4-BE49-F238E27FC236}">
                <a16:creationId xmlns:a16="http://schemas.microsoft.com/office/drawing/2014/main" id="{4D1F74B1-A493-4F90-83D0-FFDCD4969EF8}"/>
              </a:ext>
            </a:extLst>
          </p:cNvPr>
          <p:cNvSpPr/>
          <p:nvPr/>
        </p:nvSpPr>
        <p:spPr>
          <a:xfrm>
            <a:off x="4192192" y="2056972"/>
            <a:ext cx="1011718" cy="38188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sz="3600" b="1">
              <a:latin typeface="Times New Roman" pitchFamily="18" charset="0"/>
              <a:cs typeface="Times New Roman" pitchFamily="18" charset="0"/>
            </a:endParaRPr>
          </a:p>
        </p:txBody>
      </p: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file ảnh TV\Loài chim của biển cả\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9" y="395416"/>
            <a:ext cx="8625016" cy="421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553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840118"/>
            <a:ext cx="7466013" cy="138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8">
            <a:extLst>
              <a:ext uri="{FF2B5EF4-FFF2-40B4-BE49-F238E27FC236}">
                <a16:creationId xmlns:a16="http://schemas.microsoft.com/office/drawing/2014/main" id="{DAECB3AA-DE44-4B2E-8E42-EC1E254E3EC5}"/>
              </a:ext>
            </a:extLst>
          </p:cNvPr>
          <p:cNvSpPr/>
          <p:nvPr/>
        </p:nvSpPr>
        <p:spPr>
          <a:xfrm>
            <a:off x="851995" y="541788"/>
            <a:ext cx="8505646" cy="646331"/>
          </a:xfrm>
          <a:prstGeom prst="rect">
            <a:avLst/>
          </a:prstGeom>
        </p:spPr>
        <p:txBody>
          <a:bodyPr wrap="square">
            <a:spAutoFit/>
          </a:bodyPr>
          <a:lstStyle/>
          <a:p>
            <a:r>
              <a:rPr lang="en-US" altLang="zh-CN" sz="3600" dirty="0" err="1">
                <a:solidFill>
                  <a:srgbClr val="4CA420"/>
                </a:solidFill>
                <a:latin typeface="Times New Roman" pitchFamily="18" charset="0"/>
                <a:ea typeface="Arial-Rounded" panose="020B0500000000000000" pitchFamily="34" charset="-93"/>
                <a:cs typeface="Times New Roman" pitchFamily="18" charset="0"/>
                <a:sym typeface="+mn-lt"/>
              </a:rPr>
              <a:t>Chọn</a:t>
            </a:r>
            <a:r>
              <a:rPr lang="en-US" altLang="zh-CN" sz="36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dirty="0" err="1">
                <a:solidFill>
                  <a:srgbClr val="4CA420"/>
                </a:solidFill>
                <a:latin typeface="Times New Roman" pitchFamily="18" charset="0"/>
                <a:ea typeface="Arial-Rounded" panose="020B0500000000000000" pitchFamily="34" charset="-93"/>
                <a:cs typeface="Times New Roman" pitchFamily="18" charset="0"/>
                <a:sym typeface="+mn-lt"/>
              </a:rPr>
              <a:t>chữ</a:t>
            </a:r>
            <a:r>
              <a:rPr lang="en-US" altLang="zh-CN" sz="36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dirty="0" err="1">
                <a:solidFill>
                  <a:srgbClr val="4CA420"/>
                </a:solidFill>
                <a:latin typeface="Times New Roman" pitchFamily="18" charset="0"/>
                <a:ea typeface="Arial-Rounded" panose="020B0500000000000000" pitchFamily="34" charset="-93"/>
                <a:cs typeface="Times New Roman" pitchFamily="18" charset="0"/>
                <a:sym typeface="+mn-lt"/>
              </a:rPr>
              <a:t>phù</a:t>
            </a:r>
            <a:r>
              <a:rPr lang="en-US" altLang="zh-CN" sz="36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dirty="0" err="1">
                <a:solidFill>
                  <a:srgbClr val="4CA420"/>
                </a:solidFill>
                <a:latin typeface="Times New Roman" pitchFamily="18" charset="0"/>
                <a:ea typeface="Arial-Rounded" panose="020B0500000000000000" pitchFamily="34" charset="-93"/>
                <a:cs typeface="Times New Roman" pitchFamily="18" charset="0"/>
                <a:sym typeface="+mn-lt"/>
              </a:rPr>
              <a:t>hợp</a:t>
            </a:r>
            <a:r>
              <a:rPr lang="en-US" altLang="zh-CN" sz="36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dirty="0" err="1">
                <a:solidFill>
                  <a:srgbClr val="4CA420"/>
                </a:solidFill>
                <a:latin typeface="Times New Roman" pitchFamily="18" charset="0"/>
                <a:ea typeface="Arial-Rounded" panose="020B0500000000000000" pitchFamily="34" charset="-93"/>
                <a:cs typeface="Times New Roman" pitchFamily="18" charset="0"/>
                <a:sym typeface="+mn-lt"/>
              </a:rPr>
              <a:t>thay</a:t>
            </a:r>
            <a:r>
              <a:rPr lang="en-US" altLang="zh-CN" sz="36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dirty="0" err="1">
                <a:solidFill>
                  <a:srgbClr val="4CA420"/>
                </a:solidFill>
                <a:latin typeface="Times New Roman" pitchFamily="18" charset="0"/>
                <a:ea typeface="Arial-Rounded" panose="020B0500000000000000" pitchFamily="34" charset="-93"/>
                <a:cs typeface="Times New Roman" pitchFamily="18" charset="0"/>
                <a:sym typeface="+mn-lt"/>
              </a:rPr>
              <a:t>cho</a:t>
            </a:r>
            <a:r>
              <a:rPr lang="en-US" altLang="zh-CN" sz="3600"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dirty="0" smtClean="0">
                <a:solidFill>
                  <a:srgbClr val="4CA420"/>
                </a:solidFill>
                <a:latin typeface="Times New Roman" pitchFamily="18" charset="0"/>
                <a:ea typeface="Arial-Rounded" panose="020B0500000000000000" pitchFamily="34" charset="-93"/>
                <a:cs typeface="Times New Roman" pitchFamily="18" charset="0"/>
                <a:sym typeface="+mn-lt"/>
              </a:rPr>
              <a:t>ô </a:t>
            </a:r>
            <a:r>
              <a:rPr lang="en-US" altLang="zh-CN" sz="3600" dirty="0" err="1" smtClean="0">
                <a:solidFill>
                  <a:srgbClr val="4CA420"/>
                </a:solidFill>
                <a:latin typeface="Times New Roman" pitchFamily="18" charset="0"/>
                <a:ea typeface="Arial-Rounded" panose="020B0500000000000000" pitchFamily="34" charset="-93"/>
                <a:cs typeface="Times New Roman" pitchFamily="18" charset="0"/>
                <a:sym typeface="+mn-lt"/>
              </a:rPr>
              <a:t>vuông</a:t>
            </a:r>
            <a:endParaRPr lang="zh-CN" altLang="en-US" sz="3600"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2" name="Hình chữ nhật: Góc Tròn 1">
            <a:extLst>
              <a:ext uri="{FF2B5EF4-FFF2-40B4-BE49-F238E27FC236}">
                <a16:creationId xmlns:a16="http://schemas.microsoft.com/office/drawing/2014/main" id="{112FC4F9-6254-446C-A408-9B87763FFC3D}"/>
              </a:ext>
            </a:extLst>
          </p:cNvPr>
          <p:cNvSpPr/>
          <p:nvPr/>
        </p:nvSpPr>
        <p:spPr>
          <a:xfrm>
            <a:off x="2581834" y="1678191"/>
            <a:ext cx="208902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smtClean="0">
                <a:latin typeface="Times New Roman" pitchFamily="18" charset="0"/>
                <a:ea typeface="Arial-Rounded" panose="020B0500000000000000" pitchFamily="34" charset="-93"/>
                <a:cs typeface="Times New Roman" pitchFamily="18" charset="0"/>
              </a:rPr>
              <a:t>đôi</a:t>
            </a:r>
            <a:r>
              <a:rPr lang="en-US" sz="3600" b="1" dirty="0" smtClean="0">
                <a:latin typeface="Times New Roman" pitchFamily="18" charset="0"/>
                <a:ea typeface="Arial-Rounded" panose="020B0500000000000000" pitchFamily="34" charset="-93"/>
                <a:cs typeface="Times New Roman" pitchFamily="18" charset="0"/>
              </a:rPr>
              <a:t>  </a:t>
            </a:r>
            <a:r>
              <a:rPr lang="en-US" sz="3600" b="1" dirty="0" err="1" smtClean="0">
                <a:latin typeface="Times New Roman" pitchFamily="18" charset="0"/>
                <a:ea typeface="Arial-Rounded" panose="020B0500000000000000" pitchFamily="34" charset="-93"/>
                <a:cs typeface="Times New Roman" pitchFamily="18" charset="0"/>
              </a:rPr>
              <a:t>ch</a:t>
            </a:r>
            <a:r>
              <a:rPr lang="en-US" sz="3600" b="1" dirty="0" err="1" smtClean="0">
                <a:solidFill>
                  <a:srgbClr val="FF0000"/>
                </a:solidFill>
                <a:latin typeface="Times New Roman" pitchFamily="18" charset="0"/>
                <a:ea typeface="Arial-Rounded" panose="020B0500000000000000" pitchFamily="34" charset="-93"/>
                <a:cs typeface="Times New Roman" pitchFamily="18" charset="0"/>
              </a:rPr>
              <a:t>ân</a:t>
            </a:r>
            <a:endParaRPr lang="vi-VN" sz="3600" b="1" dirty="0">
              <a:latin typeface="Times New Roman" pitchFamily="18" charset="0"/>
              <a:ea typeface="Arial-Rounded" panose="020B0500000000000000" pitchFamily="34" charset="-93"/>
              <a:cs typeface="Times New Roman" pitchFamily="18" charset="0"/>
            </a:endParaRPr>
          </a:p>
        </p:txBody>
      </p:sp>
      <p:sp>
        <p:nvSpPr>
          <p:cNvPr id="5" name="Hình chữ nhật: Góc Tròn 4">
            <a:extLst>
              <a:ext uri="{FF2B5EF4-FFF2-40B4-BE49-F238E27FC236}">
                <a16:creationId xmlns:a16="http://schemas.microsoft.com/office/drawing/2014/main" id="{E70D5203-C913-4D7A-BAE1-08A9F14E5A39}"/>
              </a:ext>
            </a:extLst>
          </p:cNvPr>
          <p:cNvSpPr/>
          <p:nvPr/>
        </p:nvSpPr>
        <p:spPr>
          <a:xfrm>
            <a:off x="4462173" y="1678193"/>
            <a:ext cx="19480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itchFamily="18" charset="0"/>
                <a:ea typeface="Arial-Rounded" panose="020B0500000000000000" pitchFamily="34" charset="-93"/>
                <a:cs typeface="Times New Roman" pitchFamily="18" charset="0"/>
              </a:rPr>
              <a:t>g</a:t>
            </a:r>
            <a:r>
              <a:rPr lang="en-US" sz="3600" b="1" dirty="0" err="1" smtClean="0">
                <a:solidFill>
                  <a:srgbClr val="FF0000"/>
                </a:solidFill>
                <a:latin typeface="Times New Roman" pitchFamily="18" charset="0"/>
                <a:ea typeface="Arial-Rounded" panose="020B0500000000000000" pitchFamily="34" charset="-93"/>
                <a:cs typeface="Times New Roman" pitchFamily="18" charset="0"/>
              </a:rPr>
              <a:t>ần</a:t>
            </a:r>
            <a:r>
              <a:rPr lang="en-US" sz="3600" b="1" dirty="0" smtClean="0">
                <a:latin typeface="Times New Roman" pitchFamily="18" charset="0"/>
                <a:ea typeface="Arial-Rounded" panose="020B0500000000000000" pitchFamily="34" charset="-93"/>
                <a:cs typeface="Times New Roman" pitchFamily="18" charset="0"/>
              </a:rPr>
              <a:t> </a:t>
            </a:r>
            <a:r>
              <a:rPr lang="en-US" sz="3600" b="1" dirty="0" err="1" smtClean="0">
                <a:latin typeface="Times New Roman" pitchFamily="18" charset="0"/>
                <a:ea typeface="Arial-Rounded" panose="020B0500000000000000" pitchFamily="34" charset="-93"/>
                <a:cs typeface="Times New Roman" pitchFamily="18" charset="0"/>
              </a:rPr>
              <a:t>gũi</a:t>
            </a:r>
            <a:endParaRPr lang="vi-VN" sz="3600" b="1" dirty="0">
              <a:latin typeface="Times New Roman" pitchFamily="18" charset="0"/>
              <a:ea typeface="Arial-Rounded" panose="020B0500000000000000" pitchFamily="34" charset="-93"/>
              <a:cs typeface="Times New Roman" pitchFamily="18" charset="0"/>
            </a:endParaRPr>
          </a:p>
        </p:txBody>
      </p:sp>
      <p:sp>
        <p:nvSpPr>
          <p:cNvPr id="6" name="Hình chữ nhật: Góc Tròn 5">
            <a:extLst>
              <a:ext uri="{FF2B5EF4-FFF2-40B4-BE49-F238E27FC236}">
                <a16:creationId xmlns:a16="http://schemas.microsoft.com/office/drawing/2014/main" id="{B95B6E9E-E64A-4DCE-A748-3BFC97161753}"/>
              </a:ext>
            </a:extLst>
          </p:cNvPr>
          <p:cNvSpPr/>
          <p:nvPr/>
        </p:nvSpPr>
        <p:spPr>
          <a:xfrm>
            <a:off x="6410204" y="1668665"/>
            <a:ext cx="258551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itchFamily="18" charset="0"/>
                <a:ea typeface="Arial-Rounded" panose="020B0500000000000000" pitchFamily="34" charset="-93"/>
                <a:cs typeface="Times New Roman" pitchFamily="18" charset="0"/>
              </a:rPr>
              <a:t>h</a:t>
            </a:r>
            <a:r>
              <a:rPr lang="en-US" sz="3600" b="1" dirty="0" err="1" smtClean="0">
                <a:solidFill>
                  <a:srgbClr val="FF0000"/>
                </a:solidFill>
                <a:latin typeface="Times New Roman" pitchFamily="18" charset="0"/>
                <a:ea typeface="Arial-Rounded" panose="020B0500000000000000" pitchFamily="34" charset="-93"/>
                <a:cs typeface="Times New Roman" pitchFamily="18" charset="0"/>
              </a:rPr>
              <a:t>uấn</a:t>
            </a:r>
            <a:r>
              <a:rPr lang="en-US" sz="3600" b="1" dirty="0" smtClean="0">
                <a:solidFill>
                  <a:srgbClr val="FF0000"/>
                </a:solidFill>
                <a:latin typeface="Times New Roman" pitchFamily="18" charset="0"/>
                <a:ea typeface="Arial-Rounded" panose="020B0500000000000000" pitchFamily="34" charset="-93"/>
                <a:cs typeface="Times New Roman" pitchFamily="18" charset="0"/>
              </a:rPr>
              <a:t> </a:t>
            </a:r>
            <a:r>
              <a:rPr lang="en-US" sz="3600" b="1" dirty="0" err="1" smtClean="0">
                <a:solidFill>
                  <a:schemeClr val="tx1"/>
                </a:solidFill>
                <a:latin typeface="Times New Roman" pitchFamily="18" charset="0"/>
                <a:ea typeface="Arial-Rounded" panose="020B0500000000000000" pitchFamily="34" charset="-93"/>
                <a:cs typeface="Times New Roman" pitchFamily="18" charset="0"/>
              </a:rPr>
              <a:t>luyện</a:t>
            </a:r>
            <a:endParaRPr lang="vi-VN" sz="3600" b="1" dirty="0">
              <a:solidFill>
                <a:schemeClr val="tx1"/>
              </a:solidFill>
              <a:latin typeface="Times New Roman" pitchFamily="18" charset="0"/>
              <a:ea typeface="Arial-Rounded" panose="020B0500000000000000" pitchFamily="34" charset="-93"/>
              <a:cs typeface="Times New Roman" pitchFamily="18" charset="0"/>
            </a:endParaRPr>
          </a:p>
        </p:txBody>
      </p:sp>
      <p:sp>
        <p:nvSpPr>
          <p:cNvPr id="8" name="Hình chữ nhật: Góc Tròn 7">
            <a:extLst>
              <a:ext uri="{FF2B5EF4-FFF2-40B4-BE49-F238E27FC236}">
                <a16:creationId xmlns:a16="http://schemas.microsoft.com/office/drawing/2014/main" id="{CBBFFB9C-BE2C-49E6-A050-4CD40B5FD726}"/>
              </a:ext>
            </a:extLst>
          </p:cNvPr>
          <p:cNvSpPr/>
          <p:nvPr/>
        </p:nvSpPr>
        <p:spPr>
          <a:xfrm>
            <a:off x="4337223" y="2445300"/>
            <a:ext cx="2236584"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itchFamily="18" charset="0"/>
                <a:ea typeface="Arial-Rounded" panose="020B0500000000000000" pitchFamily="34" charset="-93"/>
                <a:cs typeface="Times New Roman" pitchFamily="18" charset="0"/>
              </a:rPr>
              <a:t>q</a:t>
            </a:r>
            <a:r>
              <a:rPr lang="en-US" sz="3600" b="1" dirty="0" err="1" smtClean="0">
                <a:solidFill>
                  <a:schemeClr val="tx1"/>
                </a:solidFill>
                <a:latin typeface="Times New Roman" pitchFamily="18" charset="0"/>
                <a:ea typeface="Arial-Rounded" panose="020B0500000000000000" pitchFamily="34" charset="-93"/>
                <a:cs typeface="Times New Roman" pitchFamily="18" charset="0"/>
              </a:rPr>
              <a:t>uý</a:t>
            </a:r>
            <a:r>
              <a:rPr lang="en-US" sz="3600" b="1" dirty="0" smtClean="0">
                <a:solidFill>
                  <a:srgbClr val="FF0000"/>
                </a:solidFill>
                <a:latin typeface="Times New Roman" pitchFamily="18" charset="0"/>
                <a:ea typeface="Arial-Rounded" panose="020B0500000000000000" pitchFamily="34" charset="-93"/>
                <a:cs typeface="Times New Roman" pitchFamily="18" charset="0"/>
              </a:rPr>
              <a:t> </a:t>
            </a:r>
            <a:r>
              <a:rPr lang="en-US" sz="3600" b="1" dirty="0" err="1" smtClean="0">
                <a:solidFill>
                  <a:schemeClr val="tx1"/>
                </a:solidFill>
                <a:latin typeface="Times New Roman" pitchFamily="18" charset="0"/>
                <a:ea typeface="Arial-Rounded" panose="020B0500000000000000" pitchFamily="34" charset="-93"/>
                <a:cs typeface="Times New Roman" pitchFamily="18" charset="0"/>
              </a:rPr>
              <a:t>h</a:t>
            </a:r>
            <a:r>
              <a:rPr lang="en-US" sz="3600" b="1" dirty="0" err="1" smtClean="0">
                <a:solidFill>
                  <a:srgbClr val="FF0000"/>
                </a:solidFill>
                <a:latin typeface="Times New Roman" pitchFamily="18" charset="0"/>
                <a:ea typeface="Arial-Rounded" panose="020B0500000000000000" pitchFamily="34" charset="-93"/>
                <a:cs typeface="Times New Roman" pitchFamily="18" charset="0"/>
              </a:rPr>
              <a:t>iếm</a:t>
            </a:r>
            <a:endParaRPr lang="vi-VN" sz="3600" b="1" dirty="0">
              <a:latin typeface="Times New Roman" pitchFamily="18" charset="0"/>
              <a:ea typeface="Arial-Rounded" panose="020B0500000000000000" pitchFamily="34" charset="-93"/>
              <a:cs typeface="Times New Roman" pitchFamily="18" charset="0"/>
            </a:endParaRPr>
          </a:p>
        </p:txBody>
      </p:sp>
      <p:sp>
        <p:nvSpPr>
          <p:cNvPr id="9" name="Hình chữ nhật: Góc Tròn 8">
            <a:extLst>
              <a:ext uri="{FF2B5EF4-FFF2-40B4-BE49-F238E27FC236}">
                <a16:creationId xmlns:a16="http://schemas.microsoft.com/office/drawing/2014/main" id="{BF504A1A-8443-494E-BC4E-32D77EFC1CE9}"/>
              </a:ext>
            </a:extLst>
          </p:cNvPr>
          <p:cNvSpPr/>
          <p:nvPr/>
        </p:nvSpPr>
        <p:spPr>
          <a:xfrm>
            <a:off x="2448485" y="2427099"/>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latin typeface="Times New Roman" pitchFamily="18" charset="0"/>
                <a:ea typeface="Arial-Rounded" panose="020B0500000000000000" pitchFamily="34" charset="-93"/>
                <a:cs typeface="Times New Roman" pitchFamily="18" charset="0"/>
              </a:rPr>
              <a:t>l</a:t>
            </a:r>
            <a:r>
              <a:rPr lang="en-US" sz="3600" b="1" dirty="0" err="1" smtClean="0">
                <a:latin typeface="Times New Roman" pitchFamily="18" charset="0"/>
                <a:ea typeface="Arial-Rounded" panose="020B0500000000000000" pitchFamily="34" charset="-93"/>
                <a:cs typeface="Times New Roman" pitchFamily="18" charset="0"/>
              </a:rPr>
              <a:t>im</a:t>
            </a:r>
            <a:r>
              <a:rPr lang="en-US" sz="3600" b="1" dirty="0" smtClean="0">
                <a:latin typeface="Times New Roman" pitchFamily="18" charset="0"/>
                <a:ea typeface="Arial-Rounded" panose="020B0500000000000000" pitchFamily="34" charset="-93"/>
                <a:cs typeface="Times New Roman" pitchFamily="18" charset="0"/>
              </a:rPr>
              <a:t> d</a:t>
            </a:r>
            <a:r>
              <a:rPr lang="en-US" sz="3600" b="1" dirty="0" smtClean="0">
                <a:solidFill>
                  <a:srgbClr val="FF0000"/>
                </a:solidFill>
                <a:latin typeface="Times New Roman" pitchFamily="18" charset="0"/>
                <a:ea typeface="Arial-Rounded" panose="020B0500000000000000" pitchFamily="34" charset="-93"/>
                <a:cs typeface="Times New Roman" pitchFamily="18" charset="0"/>
              </a:rPr>
              <a:t>im</a:t>
            </a:r>
            <a:endParaRPr lang="vi-VN" sz="3600" b="1" dirty="0">
              <a:solidFill>
                <a:srgbClr val="FF0000"/>
              </a:solidFill>
              <a:latin typeface="Times New Roman" pitchFamily="18" charset="0"/>
              <a:ea typeface="Arial-Rounded" panose="020B0500000000000000" pitchFamily="34" charset="-93"/>
              <a:cs typeface="Times New Roman" pitchFamily="18" charset="0"/>
            </a:endParaRPr>
          </a:p>
        </p:txBody>
      </p:sp>
      <p:sp>
        <p:nvSpPr>
          <p:cNvPr id="11" name="Hình chữ nhật: Góc Tròn 10">
            <a:extLst>
              <a:ext uri="{FF2B5EF4-FFF2-40B4-BE49-F238E27FC236}">
                <a16:creationId xmlns:a16="http://schemas.microsoft.com/office/drawing/2014/main" id="{34226D4E-3F01-4C02-81D6-DF350CD10A44}"/>
              </a:ext>
            </a:extLst>
          </p:cNvPr>
          <p:cNvSpPr/>
          <p:nvPr/>
        </p:nvSpPr>
        <p:spPr>
          <a:xfrm>
            <a:off x="6564281" y="241757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latin typeface="Times New Roman" pitchFamily="18" charset="0"/>
                <a:ea typeface="Arial-Rounded" panose="020B0500000000000000" pitchFamily="34" charset="-93"/>
                <a:cs typeface="Times New Roman" pitchFamily="18" charset="0"/>
              </a:rPr>
              <a:t>t</a:t>
            </a:r>
            <a:r>
              <a:rPr lang="en-US" sz="3600" b="1" dirty="0" err="1" smtClean="0">
                <a:latin typeface="Times New Roman" pitchFamily="18" charset="0"/>
                <a:ea typeface="Arial-Rounded" panose="020B0500000000000000" pitchFamily="34" charset="-93"/>
                <a:cs typeface="Times New Roman" pitchFamily="18" charset="0"/>
              </a:rPr>
              <a:t>rái</a:t>
            </a:r>
            <a:r>
              <a:rPr lang="en-US" sz="3600" b="1" dirty="0" smtClean="0">
                <a:latin typeface="Times New Roman" pitchFamily="18" charset="0"/>
                <a:ea typeface="Arial-Rounded" panose="020B0500000000000000" pitchFamily="34" charset="-93"/>
                <a:cs typeface="Times New Roman" pitchFamily="18" charset="0"/>
              </a:rPr>
              <a:t> </a:t>
            </a:r>
            <a:r>
              <a:rPr lang="en-US" sz="3600" b="1" dirty="0" err="1" smtClean="0">
                <a:latin typeface="Times New Roman" pitchFamily="18" charset="0"/>
                <a:ea typeface="Arial-Rounded" panose="020B0500000000000000" pitchFamily="34" charset="-93"/>
                <a:cs typeface="Times New Roman" pitchFamily="18" charset="0"/>
              </a:rPr>
              <a:t>t</a:t>
            </a:r>
            <a:r>
              <a:rPr lang="en-US" sz="3600" b="1" dirty="0" err="1" smtClean="0">
                <a:solidFill>
                  <a:srgbClr val="FF0000"/>
                </a:solidFill>
                <a:latin typeface="Times New Roman" pitchFamily="18" charset="0"/>
                <a:ea typeface="Arial-Rounded" panose="020B0500000000000000" pitchFamily="34" charset="-93"/>
                <a:cs typeface="Times New Roman" pitchFamily="18" charset="0"/>
              </a:rPr>
              <a:t>im</a:t>
            </a:r>
            <a:endParaRPr lang="vi-VN" sz="3600" b="1" dirty="0">
              <a:solidFill>
                <a:srgbClr val="FF0000"/>
              </a:solidFill>
              <a:latin typeface="Times New Roman" pitchFamily="18" charset="0"/>
              <a:ea typeface="Arial-Rounded" panose="020B0500000000000000" pitchFamily="34" charset="-93"/>
              <a:cs typeface="Times New Roman" pitchFamily="18" charset="0"/>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8140160" cy="584775"/>
          </a:xfrm>
          <a:prstGeom prst="rect">
            <a:avLst/>
          </a:prstGeom>
        </p:spPr>
        <p:txBody>
          <a:bodyPr wrap="square">
            <a:spAutoFit/>
          </a:bodyPr>
          <a:lstStyle/>
          <a:p>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Cần</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làm</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gì</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để</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bảo</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vệ</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các</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loài</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chim</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2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5" name="矩形 8">
            <a:extLst>
              <a:ext uri="{FF2B5EF4-FFF2-40B4-BE49-F238E27FC236}">
                <a16:creationId xmlns:a16="http://schemas.microsoft.com/office/drawing/2014/main" id="{8EE7D316-1524-4456-B263-AED08A2F4A8F}"/>
              </a:ext>
            </a:extLst>
          </p:cNvPr>
          <p:cNvSpPr/>
          <p:nvPr/>
        </p:nvSpPr>
        <p:spPr>
          <a:xfrm>
            <a:off x="400963" y="955500"/>
            <a:ext cx="4485362" cy="584775"/>
          </a:xfrm>
          <a:prstGeom prst="rect">
            <a:avLst/>
          </a:prstGeom>
        </p:spPr>
        <p:txBody>
          <a:bodyPr wrap="square">
            <a:spAutoFit/>
          </a:bodyPr>
          <a:lstStyle/>
          <a:p>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Để</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bảo</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vệ</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loài</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chim</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a:solidFill>
                  <a:srgbClr val="0070C0"/>
                </a:solidFill>
                <a:latin typeface="Times New Roman" pitchFamily="18" charset="0"/>
                <a:ea typeface="Arial-Rounded" panose="020B0500000000000000" pitchFamily="34" charset="-93"/>
                <a:cs typeface="Times New Roman" pitchFamily="18" charset="0"/>
                <a:sym typeface="+mn-lt"/>
              </a:rPr>
              <a:t>em</a:t>
            </a:r>
            <a:r>
              <a:rPr lang="en-US" altLang="zh-CN" sz="3200" b="1" dirty="0">
                <a:solidFill>
                  <a:srgbClr val="0070C0"/>
                </a:solidFill>
                <a:latin typeface="Times New Roman" pitchFamily="18" charset="0"/>
                <a:ea typeface="Arial-Rounded" panose="020B0500000000000000" pitchFamily="34" charset="-93"/>
                <a:cs typeface="Times New Roman" pitchFamily="18" charset="0"/>
                <a:sym typeface="+mn-lt"/>
              </a:rPr>
              <a:t>:</a:t>
            </a:r>
            <a:endParaRPr lang="zh-CN" altLang="en-US" sz="32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6" name="矩形 8">
            <a:extLst>
              <a:ext uri="{FF2B5EF4-FFF2-40B4-BE49-F238E27FC236}">
                <a16:creationId xmlns:a16="http://schemas.microsoft.com/office/drawing/2014/main" id="{FD33C0DE-D76D-49EC-9F5F-2EB09012767C}"/>
              </a:ext>
            </a:extLst>
          </p:cNvPr>
          <p:cNvSpPr/>
          <p:nvPr/>
        </p:nvSpPr>
        <p:spPr>
          <a:xfrm>
            <a:off x="105128" y="1915656"/>
            <a:ext cx="4961724" cy="2246769"/>
          </a:xfrm>
          <a:prstGeom prst="rect">
            <a:avLst/>
          </a:prstGeom>
        </p:spPr>
        <p:txBody>
          <a:bodyPr wrap="square">
            <a:spAutoFit/>
          </a:bodyPr>
          <a:lstStyle/>
          <a:p>
            <a:pPr marL="457200" indent="-457200">
              <a:buFont typeface="Arial" panose="020B0604020202020204" pitchFamily="34" charset="0"/>
              <a:buChar char="•"/>
            </a:pPr>
            <a:r>
              <a:rPr lang="en-US" altLang="zh-CN" sz="2800" b="1" dirty="0" err="1" smtClean="0">
                <a:latin typeface="Times New Roman" pitchFamily="18" charset="0"/>
                <a:ea typeface="Arial-Rounded" panose="020B0500000000000000" pitchFamily="34" charset="-93"/>
                <a:cs typeface="Times New Roman" pitchFamily="18" charset="0"/>
                <a:sym typeface="+mn-lt"/>
              </a:rPr>
              <a:t>Không</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được</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bắn</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chim</a:t>
            </a:r>
            <a:endParaRPr lang="en-US" altLang="zh-CN" sz="2800" b="1" dirty="0">
              <a:latin typeface="Times New Roman" pitchFamily="18" charset="0"/>
              <a:ea typeface="Arial-Rounded" panose="020B0500000000000000" pitchFamily="34" charset="-93"/>
              <a:cs typeface="Times New Roman" pitchFamily="18" charset="0"/>
              <a:sym typeface="+mn-lt"/>
            </a:endParaRPr>
          </a:p>
          <a:p>
            <a:pPr marL="457200" indent="-457200">
              <a:buFont typeface="Arial" panose="020B0604020202020204" pitchFamily="34" charset="0"/>
              <a:buChar char="•"/>
            </a:pPr>
            <a:r>
              <a:rPr lang="en-US" altLang="zh-CN" sz="2800" b="1" dirty="0" err="1" smtClean="0">
                <a:latin typeface="Times New Roman" pitchFamily="18" charset="0"/>
                <a:ea typeface="Arial-Rounded" panose="020B0500000000000000" pitchFamily="34" charset="-93"/>
                <a:cs typeface="Times New Roman" pitchFamily="18" charset="0"/>
                <a:sym typeface="+mn-lt"/>
              </a:rPr>
              <a:t>Không</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bắt</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chim</a:t>
            </a:r>
            <a:endParaRPr lang="en-US" altLang="zh-CN" sz="2800" b="1" dirty="0">
              <a:latin typeface="Times New Roman" pitchFamily="18" charset="0"/>
              <a:ea typeface="Arial-Rounded" panose="020B0500000000000000" pitchFamily="34" charset="-93"/>
              <a:cs typeface="Times New Roman" pitchFamily="18" charset="0"/>
              <a:sym typeface="+mn-lt"/>
            </a:endParaRPr>
          </a:p>
          <a:p>
            <a:pPr marL="457200" indent="-457200">
              <a:buFont typeface="Arial" panose="020B0604020202020204" pitchFamily="34" charset="0"/>
              <a:buChar char="•"/>
            </a:pPr>
            <a:r>
              <a:rPr lang="en-US" altLang="zh-CN" sz="2800" b="1" dirty="0" err="1">
                <a:latin typeface="Times New Roman" pitchFamily="18" charset="0"/>
                <a:ea typeface="Arial-Rounded" panose="020B0500000000000000" pitchFamily="34" charset="-93"/>
                <a:cs typeface="Times New Roman" pitchFamily="18" charset="0"/>
                <a:sym typeface="+mn-lt"/>
              </a:rPr>
              <a:t>Không</a:t>
            </a:r>
            <a:r>
              <a:rPr lang="en-US" altLang="zh-CN" sz="2800" b="1" dirty="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phá</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tổ</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chim</a:t>
            </a:r>
            <a:endParaRPr lang="en-US" altLang="zh-CN" sz="2800" b="1" dirty="0">
              <a:latin typeface="Times New Roman" pitchFamily="18" charset="0"/>
              <a:ea typeface="Arial-Rounded" panose="020B0500000000000000" pitchFamily="34" charset="-93"/>
              <a:cs typeface="Times New Roman" pitchFamily="18" charset="0"/>
              <a:sym typeface="+mn-lt"/>
            </a:endParaRPr>
          </a:p>
          <a:p>
            <a:pPr marL="457200" indent="-457200">
              <a:buFont typeface="Arial" panose="020B0604020202020204" pitchFamily="34" charset="0"/>
              <a:buChar char="•"/>
            </a:pPr>
            <a:r>
              <a:rPr lang="en-US" altLang="zh-CN" sz="2800" b="1" dirty="0" err="1" smtClean="0">
                <a:latin typeface="Times New Roman" pitchFamily="18" charset="0"/>
                <a:ea typeface="Arial-Rounded" panose="020B0500000000000000" pitchFamily="34" charset="-93"/>
                <a:cs typeface="Times New Roman" pitchFamily="18" charset="0"/>
                <a:sym typeface="+mn-lt"/>
              </a:rPr>
              <a:t>Bảo</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vệ</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chim</a:t>
            </a:r>
            <a:r>
              <a:rPr lang="en-US" altLang="zh-CN" sz="2800" b="1" dirty="0" smtClean="0">
                <a:latin typeface="Times New Roman" pitchFamily="18" charset="0"/>
                <a:ea typeface="Arial-Rounded" panose="020B0500000000000000" pitchFamily="34" charset="-93"/>
                <a:cs typeface="Times New Roman" pitchFamily="18" charset="0"/>
                <a:sym typeface="+mn-lt"/>
              </a:rPr>
              <a:t> </a:t>
            </a:r>
            <a:endParaRPr lang="en-US" altLang="zh-CN" sz="2800" b="1" dirty="0">
              <a:latin typeface="Times New Roman" pitchFamily="18" charset="0"/>
              <a:ea typeface="Arial-Rounded" panose="020B0500000000000000" pitchFamily="34" charset="-93"/>
              <a:cs typeface="Times New Roman" pitchFamily="18" charset="0"/>
              <a:sym typeface="+mn-lt"/>
            </a:endParaRPr>
          </a:p>
          <a:p>
            <a:pPr marL="457200" indent="-457200">
              <a:buFont typeface="Arial" panose="020B0604020202020204" pitchFamily="34" charset="0"/>
              <a:buChar char="•"/>
            </a:pPr>
            <a:r>
              <a:rPr lang="en-US" altLang="zh-CN" sz="2800" b="1" dirty="0" smtClean="0">
                <a:latin typeface="Times New Roman" pitchFamily="18" charset="0"/>
                <a:ea typeface="Arial-Rounded" panose="020B0500000000000000" pitchFamily="34" charset="-93"/>
                <a:cs typeface="Times New Roman" pitchFamily="18" charset="0"/>
                <a:sym typeface="+mn-lt"/>
              </a:rPr>
              <a:t>Cho </a:t>
            </a:r>
            <a:r>
              <a:rPr lang="en-US" altLang="zh-CN" sz="2800" b="1" dirty="0" err="1" smtClean="0">
                <a:latin typeface="Times New Roman" pitchFamily="18" charset="0"/>
                <a:ea typeface="Arial-Rounded" panose="020B0500000000000000" pitchFamily="34" charset="-93"/>
                <a:cs typeface="Times New Roman" pitchFamily="18" charset="0"/>
                <a:sym typeface="+mn-lt"/>
              </a:rPr>
              <a:t>chim</a:t>
            </a:r>
            <a:r>
              <a:rPr lang="en-US" altLang="zh-CN" sz="2800" b="1" dirty="0" smtClean="0">
                <a:latin typeface="Times New Roman" pitchFamily="18" charset="0"/>
                <a:ea typeface="Arial-Rounded" panose="020B0500000000000000" pitchFamily="34" charset="-93"/>
                <a:cs typeface="Times New Roman" pitchFamily="18" charset="0"/>
                <a:sym typeface="+mn-lt"/>
              </a:rPr>
              <a:t> </a:t>
            </a:r>
            <a:r>
              <a:rPr lang="en-US" altLang="zh-CN" sz="2800" b="1" dirty="0" err="1" smtClean="0">
                <a:latin typeface="Times New Roman" pitchFamily="18" charset="0"/>
                <a:ea typeface="Arial-Rounded" panose="020B0500000000000000" pitchFamily="34" charset="-93"/>
                <a:cs typeface="Times New Roman" pitchFamily="18" charset="0"/>
                <a:sym typeface="+mn-lt"/>
              </a:rPr>
              <a:t>ăn</a:t>
            </a:r>
            <a:endParaRPr lang="en-US" altLang="zh-CN" sz="2800" b="1" dirty="0">
              <a:latin typeface="Times New Roman" pitchFamily="18" charset="0"/>
              <a:ea typeface="Arial-Rounded" panose="020B0500000000000000" pitchFamily="34" charset="-93"/>
              <a:cs typeface="Times New Roman" pitchFamily="18" charset="0"/>
              <a:sym typeface="+mn-lt"/>
            </a:endParaRPr>
          </a:p>
        </p:txBody>
      </p:sp>
      <p:pic>
        <p:nvPicPr>
          <p:cNvPr id="7" name="Picutre 678"/>
          <p:cNvPicPr/>
          <p:nvPr/>
        </p:nvPicPr>
        <p:blipFill>
          <a:blip r:embed="rId2"/>
          <a:stretch/>
        </p:blipFill>
        <p:spPr>
          <a:xfrm>
            <a:off x="4263373" y="1540275"/>
            <a:ext cx="4880627" cy="2622150"/>
          </a:xfrm>
          <a:prstGeom prst="rect">
            <a:avLst/>
          </a:prstGeom>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15440"/>
            <a:ext cx="8505646" cy="1200329"/>
          </a:xfrm>
          <a:prstGeom prst="rect">
            <a:avLst/>
          </a:prstGeom>
        </p:spPr>
        <p:txBody>
          <a:bodyPr wrap="square">
            <a:spAutoFit/>
          </a:bodyPr>
          <a:lstStyle/>
          <a:p>
            <a:r>
              <a:rPr lang="en-US" altLang="zh-CN" sz="3600" b="1" dirty="0">
                <a:solidFill>
                  <a:srgbClr val="4CA420"/>
                </a:solidFill>
                <a:latin typeface="Times New Roman" pitchFamily="18" charset="0"/>
                <a:ea typeface="Arial-Rounded" panose="020B0500000000000000" pitchFamily="34" charset="-93"/>
                <a:cs typeface="Times New Roman" pitchFamily="18" charset="0"/>
                <a:sym typeface="+mn-lt"/>
              </a:rPr>
              <a:t>1.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Quan</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sát</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tranh</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và</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cho</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biết</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điểm</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khác</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nhau</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giữa</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chim</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và</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cá</a:t>
            </a:r>
            <a:endParaRPr lang="zh-CN" altLang="en-US" sz="36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pic>
        <p:nvPicPr>
          <p:cNvPr id="5" name="Shape 656"/>
          <p:cNvPicPr/>
          <p:nvPr/>
        </p:nvPicPr>
        <p:blipFill rotWithShape="1">
          <a:blip r:embed="rId2"/>
          <a:srcRect b="14189"/>
          <a:stretch/>
        </p:blipFill>
        <p:spPr bwMode="auto">
          <a:xfrm>
            <a:off x="129746" y="1215768"/>
            <a:ext cx="8884508" cy="39277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0" y="-114505"/>
            <a:ext cx="9143999" cy="5601533"/>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Loài</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chim</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của</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err="1" smtClean="0">
                <a:solidFill>
                  <a:srgbClr val="F14420"/>
                </a:solidFill>
                <a:latin typeface="Times New Roman" pitchFamily="18" charset="0"/>
                <a:ea typeface="Arial-Rounded" panose="020B0500000000000000" pitchFamily="34" charset="-93"/>
                <a:cs typeface="Times New Roman" pitchFamily="18" charset="0"/>
                <a:sym typeface="+mn-lt"/>
              </a:rPr>
              <a:t>biển</a:t>
            </a:r>
            <a:r>
              <a:rPr lang="en-US" altLang="zh-CN" sz="3000" b="1" smtClean="0">
                <a:solidFill>
                  <a:srgbClr val="F14420"/>
                </a:solidFill>
                <a:latin typeface="Times New Roman" pitchFamily="18" charset="0"/>
                <a:ea typeface="Arial-Rounded" panose="020B0500000000000000" pitchFamily="34" charset="-93"/>
                <a:cs typeface="Times New Roman" pitchFamily="18" charset="0"/>
                <a:sym typeface="+mn-lt"/>
              </a:rPr>
              <a:t> cả</a:t>
            </a:r>
          </a:p>
          <a:p>
            <a:pPr algn="just"/>
            <a:r>
              <a:rPr lang="en-US" altLang="zh-CN" sz="3000" b="1" smtClean="0">
                <a:solidFill>
                  <a:srgbClr val="679C31"/>
                </a:solidFill>
                <a:latin typeface="Times New Roman" pitchFamily="18" charset="0"/>
                <a:ea typeface="Arial-Rounded" panose="020B0500000000000000" pitchFamily="34" charset="-93"/>
                <a:cs typeface="Times New Roman" pitchFamily="18" charset="0"/>
                <a:sym typeface="+mn-lt"/>
              </a:rPr>
              <a:t>	 </a:t>
            </a:r>
            <a:r>
              <a:rPr lang="en-US" altLang="zh-CN" sz="2900" b="1" smtClean="0">
                <a:solidFill>
                  <a:schemeClr val="tx1"/>
                </a:solidFill>
                <a:latin typeface="Times New Roman" pitchFamily="18" charset="0"/>
                <a:ea typeface="Arial-Rounded" panose="020B0500000000000000" pitchFamily="34" charset="-93"/>
                <a:cs typeface="Times New Roman" pitchFamily="18" charset="0"/>
                <a:sym typeface="+mn-lt"/>
              </a:rPr>
              <a:t>Hải âu là loài chim của biển cả.   Chúng có sải cánh lớn, nên có thể bay rất xa, vượt qua cả những đại dương mênh mông.    Hải âu còn bơi rất giỏi nhờ chân của chúng có màng như chân vịt.</a:t>
            </a:r>
          </a:p>
          <a:p>
            <a:pPr algn="just"/>
            <a:r>
              <a:rPr lang="en-US" altLang="zh-CN" sz="3000" b="1" smtClean="0">
                <a:solidFill>
                  <a:schemeClr val="tx1"/>
                </a:solidFill>
                <a:latin typeface="Times New Roman" pitchFamily="18" charset="0"/>
                <a:ea typeface="Arial-Rounded" panose="020B0500000000000000" pitchFamily="34" charset="-93"/>
                <a:cs typeface="Times New Roman" pitchFamily="18" charset="0"/>
                <a:sym typeface="+mn-lt"/>
              </a:rPr>
              <a:t>       </a:t>
            </a:r>
            <a:r>
              <a:rPr lang="en-US" altLang="zh-CN" sz="2900" b="1">
                <a:solidFill>
                  <a:schemeClr val="tx1"/>
                </a:solidFill>
                <a:latin typeface="Times New Roman" pitchFamily="18" charset="0"/>
                <a:ea typeface="Arial-Rounded" panose="020B0500000000000000" pitchFamily="34" charset="-93"/>
                <a:cs typeface="Times New Roman" pitchFamily="18" charset="0"/>
                <a:sym typeface="+mn-lt"/>
              </a:rPr>
              <a:t>Hải âu bay suốt ngày trên mặt biển. </a:t>
            </a:r>
            <a:r>
              <a:rPr lang="en-US" altLang="zh-CN" sz="2900" b="1" smtClean="0">
                <a:solidFill>
                  <a:schemeClr val="tx1"/>
                </a:solidFill>
                <a:latin typeface="Times New Roman" pitchFamily="18" charset="0"/>
                <a:ea typeface="Arial-Rounded" panose="020B0500000000000000" pitchFamily="34" charset="-93"/>
                <a:cs typeface="Times New Roman" pitchFamily="18" charset="0"/>
                <a:sym typeface="+mn-lt"/>
              </a:rPr>
              <a:t>   Đôi khi, </a:t>
            </a:r>
            <a:r>
              <a:rPr lang="en-US" altLang="zh-CN" sz="2900" b="1">
                <a:solidFill>
                  <a:schemeClr val="tx1"/>
                </a:solidFill>
                <a:latin typeface="Times New Roman" pitchFamily="18" charset="0"/>
                <a:ea typeface="Arial-Rounded" panose="020B0500000000000000" pitchFamily="34" charset="-93"/>
                <a:cs typeface="Times New Roman" pitchFamily="18" charset="0"/>
                <a:sym typeface="+mn-lt"/>
              </a:rPr>
              <a:t>chúng đậu </a:t>
            </a:r>
            <a:r>
              <a:rPr lang="en-US" altLang="zh-CN" sz="2900" b="1" smtClean="0">
                <a:solidFill>
                  <a:schemeClr val="tx1"/>
                </a:solidFill>
                <a:latin typeface="Times New Roman" pitchFamily="18" charset="0"/>
                <a:ea typeface="Arial-Rounded" panose="020B0500000000000000" pitchFamily="34" charset="-93"/>
                <a:cs typeface="Times New Roman" pitchFamily="18" charset="0"/>
                <a:sym typeface="+mn-lt"/>
              </a:rPr>
              <a:t>ngay trên </a:t>
            </a:r>
            <a:r>
              <a:rPr lang="en-US" altLang="zh-CN" sz="2900" b="1">
                <a:solidFill>
                  <a:schemeClr val="tx1"/>
                </a:solidFill>
                <a:latin typeface="Times New Roman" pitchFamily="18" charset="0"/>
                <a:ea typeface="Arial-Rounded" panose="020B0500000000000000" pitchFamily="34" charset="-93"/>
                <a:cs typeface="Times New Roman" pitchFamily="18" charset="0"/>
                <a:sym typeface="+mn-lt"/>
              </a:rPr>
              <a:t>mặt nước dập dềnh. </a:t>
            </a:r>
            <a:r>
              <a:rPr lang="en-US" altLang="zh-CN" sz="2900" b="1" smtClean="0">
                <a:solidFill>
                  <a:schemeClr val="tx1"/>
                </a:solidFill>
                <a:latin typeface="Times New Roman" pitchFamily="18" charset="0"/>
                <a:ea typeface="Arial-Rounded" panose="020B0500000000000000" pitchFamily="34" charset="-93"/>
                <a:cs typeface="Times New Roman" pitchFamily="18" charset="0"/>
                <a:sym typeface="+mn-lt"/>
              </a:rPr>
              <a:t>  Khi </a:t>
            </a:r>
            <a:r>
              <a:rPr lang="en-US" altLang="zh-CN" sz="2900" b="1">
                <a:solidFill>
                  <a:schemeClr val="tx1"/>
                </a:solidFill>
                <a:latin typeface="Times New Roman" pitchFamily="18" charset="0"/>
                <a:ea typeface="Arial-Rounded" panose="020B0500000000000000" pitchFamily="34" charset="-93"/>
                <a:cs typeface="Times New Roman" pitchFamily="18" charset="0"/>
                <a:sym typeface="+mn-lt"/>
              </a:rPr>
              <a:t>trời sắp có bão, chúng bay thành đàn tìm nơi trú ẩn. </a:t>
            </a:r>
            <a:r>
              <a:rPr lang="en-US" altLang="zh-CN" sz="2900" b="1" smtClean="0">
                <a:solidFill>
                  <a:schemeClr val="tx1"/>
                </a:solidFill>
                <a:latin typeface="Times New Roman" pitchFamily="18" charset="0"/>
                <a:ea typeface="Arial-Rounded" panose="020B0500000000000000" pitchFamily="34" charset="-93"/>
                <a:cs typeface="Times New Roman" pitchFamily="18" charset="0"/>
                <a:sym typeface="+mn-lt"/>
              </a:rPr>
              <a:t>  Vì </a:t>
            </a:r>
            <a:r>
              <a:rPr lang="en-US" altLang="zh-CN" sz="2900" b="1">
                <a:solidFill>
                  <a:schemeClr val="tx1"/>
                </a:solidFill>
                <a:latin typeface="Times New Roman" pitchFamily="18" charset="0"/>
                <a:ea typeface="Arial-Rounded" panose="020B0500000000000000" pitchFamily="34" charset="-93"/>
                <a:cs typeface="Times New Roman" pitchFamily="18" charset="0"/>
                <a:sym typeface="+mn-lt"/>
              </a:rPr>
              <a:t>vậy, hải âu được gọi là loài chim báo bão.  </a:t>
            </a:r>
            <a:r>
              <a:rPr lang="en-US" altLang="zh-CN" sz="2900" b="1" smtClean="0">
                <a:solidFill>
                  <a:schemeClr val="tx1"/>
                </a:solidFill>
                <a:latin typeface="Times New Roman" pitchFamily="18" charset="0"/>
                <a:ea typeface="Arial-Rounded" panose="020B0500000000000000" pitchFamily="34" charset="-93"/>
                <a:cs typeface="Times New Roman" pitchFamily="18" charset="0"/>
                <a:sym typeface="+mn-lt"/>
              </a:rPr>
              <a:t>  Chúng </a:t>
            </a:r>
            <a:r>
              <a:rPr lang="en-US" altLang="zh-CN" sz="2900" b="1">
                <a:solidFill>
                  <a:schemeClr val="tx1"/>
                </a:solidFill>
                <a:latin typeface="Times New Roman" pitchFamily="18" charset="0"/>
                <a:ea typeface="Arial-Rounded" panose="020B0500000000000000" pitchFamily="34" charset="-93"/>
                <a:cs typeface="Times New Roman" pitchFamily="18" charset="0"/>
                <a:sym typeface="+mn-lt"/>
              </a:rPr>
              <a:t>cũng được coi là bạn của những người đi biển.</a:t>
            </a:r>
          </a:p>
          <a:p>
            <a:pPr algn="just"/>
            <a:r>
              <a:rPr lang="en-US" altLang="zh-CN" sz="30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821187" y="54642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334993" y="621557"/>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4106169" y="1562482"/>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703475" y="2419693"/>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7141611" y="240317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5</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7105032" y="2832248"/>
            <a:ext cx="397658"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8062696" y="331480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
        <p:nvSpPr>
          <p:cNvPr id="10" name="Lưu đồ: Đường kết nối 15">
            <a:extLst>
              <a:ext uri="{FF2B5EF4-FFF2-40B4-BE49-F238E27FC236}">
                <a16:creationId xmlns:a16="http://schemas.microsoft.com/office/drawing/2014/main" id="{47C08B50-8E4E-4C6C-9850-333F77FE0ED1}"/>
              </a:ext>
            </a:extLst>
          </p:cNvPr>
          <p:cNvSpPr/>
          <p:nvPr/>
        </p:nvSpPr>
        <p:spPr>
          <a:xfrm>
            <a:off x="7333990" y="3790885"/>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8</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500"/>
                                        <p:tgtEl>
                                          <p:spTgt spid="13"/>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500"/>
                                        <p:tgtEl>
                                          <p:spTgt spid="14"/>
                                        </p:tgtEl>
                                      </p:cBhvr>
                                    </p:animEffect>
                                  </p:childTnLst>
                                </p:cTn>
                              </p:par>
                            </p:childTnLst>
                          </p:cTn>
                        </p:par>
                        <p:par>
                          <p:cTn id="29" fill="hold">
                            <p:stCondLst>
                              <p:cond delay="2500"/>
                            </p:stCondLst>
                            <p:childTnLst>
                              <p:par>
                                <p:cTn id="30" presetID="6"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500"/>
                                        <p:tgtEl>
                                          <p:spTgt spid="15"/>
                                        </p:tgtEl>
                                      </p:cBhvr>
                                    </p:animEffect>
                                  </p:childTnLst>
                                </p:cTn>
                              </p:par>
                            </p:childTnLst>
                          </p:cTn>
                        </p:par>
                        <p:par>
                          <p:cTn id="33" fill="hold">
                            <p:stCondLst>
                              <p:cond delay="3000"/>
                            </p:stCondLst>
                            <p:childTnLst>
                              <p:par>
                                <p:cTn id="34" presetID="6"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500"/>
                                        <p:tgtEl>
                                          <p:spTgt spid="16"/>
                                        </p:tgtEl>
                                      </p:cBhvr>
                                    </p:animEffect>
                                  </p:childTnLst>
                                </p:cTn>
                              </p:par>
                            </p:childTnLst>
                          </p:cTn>
                        </p:par>
                        <p:par>
                          <p:cTn id="37" fill="hold">
                            <p:stCondLst>
                              <p:cond delay="3500"/>
                            </p:stCondLst>
                            <p:childTnLst>
                              <p:par>
                                <p:cTn id="38" presetID="6"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13" grpId="0" animBg="1"/>
      <p:bldP spid="14" grpId="0" animBg="1"/>
      <p:bldP spid="15" grpId="0" animBg="1"/>
      <p:bldP spid="1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ưu đồ: Đường kết nối 8">
            <a:extLst>
              <a:ext uri="{FF2B5EF4-FFF2-40B4-BE49-F238E27FC236}">
                <a16:creationId xmlns:a16="http://schemas.microsoft.com/office/drawing/2014/main" id="{A3F0B0FD-818E-4BBD-B401-3895387E3487}"/>
              </a:ext>
            </a:extLst>
          </p:cNvPr>
          <p:cNvSpPr/>
          <p:nvPr/>
        </p:nvSpPr>
        <p:spPr>
          <a:xfrm>
            <a:off x="591975" y="405764"/>
            <a:ext cx="361507" cy="3186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6" name="Lưu đồ: Đường kết nối 5">
            <a:extLst>
              <a:ext uri="{FF2B5EF4-FFF2-40B4-BE49-F238E27FC236}">
                <a16:creationId xmlns:a16="http://schemas.microsoft.com/office/drawing/2014/main" id="{BB31C7CE-3A00-464D-89B3-1755B3BAA779}"/>
              </a:ext>
            </a:extLst>
          </p:cNvPr>
          <p:cNvSpPr/>
          <p:nvPr/>
        </p:nvSpPr>
        <p:spPr>
          <a:xfrm>
            <a:off x="666117" y="2370683"/>
            <a:ext cx="361507" cy="3118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1" name="矩形 8">
            <a:extLst>
              <a:ext uri="{FF2B5EF4-FFF2-40B4-BE49-F238E27FC236}">
                <a16:creationId xmlns:a16="http://schemas.microsoft.com/office/drawing/2014/main" id="{97CDA310-DDA7-47C0-8950-DB78C5D823B7}"/>
              </a:ext>
            </a:extLst>
          </p:cNvPr>
          <p:cNvSpPr/>
          <p:nvPr/>
        </p:nvSpPr>
        <p:spPr>
          <a:xfrm>
            <a:off x="-47415" y="-259514"/>
            <a:ext cx="9143999" cy="6231493"/>
          </a:xfrm>
          <a:prstGeom prst="roundRect">
            <a:avLst/>
          </a:prstGeom>
          <a:noFill/>
          <a:ln>
            <a:solidFill>
              <a:srgbClr val="8CB823"/>
            </a:solid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Loài</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chim</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của</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biển</a:t>
            </a:r>
            <a:r>
              <a:rPr lang="en-US" altLang="zh-CN" sz="3000" b="1" dirty="0" smtClean="0">
                <a:solidFill>
                  <a:srgbClr val="F14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14420"/>
                </a:solidFill>
                <a:latin typeface="Times New Roman" pitchFamily="18" charset="0"/>
                <a:ea typeface="Arial-Rounded" panose="020B0500000000000000" pitchFamily="34" charset="-93"/>
                <a:cs typeface="Times New Roman" pitchFamily="18" charset="0"/>
                <a:sym typeface="+mn-lt"/>
              </a:rPr>
              <a:t>cả</a:t>
            </a:r>
            <a:endParaRPr lang="en-US" altLang="zh-CN" sz="3000" b="1" dirty="0">
              <a:solidFill>
                <a:srgbClr val="F14420"/>
              </a:solidFill>
              <a:latin typeface="Times New Roman" pitchFamily="18" charset="0"/>
              <a:ea typeface="Arial-Rounded" panose="020B0500000000000000" pitchFamily="34" charset="-93"/>
              <a:cs typeface="Times New Roman" pitchFamily="18" charset="0"/>
              <a:sym typeface="+mn-lt"/>
            </a:endParaRPr>
          </a:p>
          <a:p>
            <a:pPr algn="just"/>
            <a:r>
              <a:rPr lang="en-US" altLang="zh-CN" sz="3000" b="1" dirty="0">
                <a:solidFill>
                  <a:srgbClr val="679C31"/>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Hải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âu</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là</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loài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chim</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của</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biển</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cả</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Chúng</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có</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sải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cánh</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lớn</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nên</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có</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thể</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bay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rất</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xa</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vượt</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qua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cả</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những</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đại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dương</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mênh</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mông</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Hải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âu</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còn</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bơi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rất</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giỏi</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nhờ</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chân</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của</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chúng</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có</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màng</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như</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chân</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4CA420"/>
                </a:solidFill>
                <a:latin typeface="Times New Roman" pitchFamily="18" charset="0"/>
                <a:ea typeface="Arial-Rounded" panose="020B0500000000000000" pitchFamily="34" charset="-93"/>
                <a:cs typeface="Times New Roman" pitchFamily="18" charset="0"/>
                <a:sym typeface="+mn-lt"/>
              </a:rPr>
              <a:t>vịt</a:t>
            </a:r>
            <a:r>
              <a:rPr lang="en-US" altLang="zh-CN" sz="3000" b="1" dirty="0" smtClean="0">
                <a:solidFill>
                  <a:srgbClr val="4CA420"/>
                </a:solidFill>
                <a:latin typeface="Times New Roman" pitchFamily="18" charset="0"/>
                <a:ea typeface="Arial-Rounded" panose="020B0500000000000000" pitchFamily="34" charset="-93"/>
                <a:cs typeface="Times New Roman" pitchFamily="18" charset="0"/>
                <a:sym typeface="+mn-lt"/>
              </a:rPr>
              <a:t>.</a:t>
            </a:r>
          </a:p>
          <a:p>
            <a:pPr algn="just"/>
            <a:r>
              <a:rPr lang="en-US" altLang="zh-CN" sz="3000" b="1" dirty="0" smtClean="0">
                <a:solidFill>
                  <a:schemeClr val="accent1">
                    <a:lumMod val="75000"/>
                  </a:schemeClr>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Hải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âu</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bay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suốt</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ngày</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trên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mặt</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biển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Đôi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khi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chúng</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đậu</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trên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mặt</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nước</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dập</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dềnh</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Khi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trời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sắp</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có</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bão</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chúng</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bay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thành</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đàn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tìm</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nơi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trú</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ẩn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Vì</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vậy</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hải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âu</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được</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gọi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là</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loài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chim</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báo</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bão</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Chúng</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cũng</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được</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coi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là</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bạn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của</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những</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người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đi</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0070C0"/>
                </a:solidFill>
                <a:latin typeface="Times New Roman" pitchFamily="18" charset="0"/>
                <a:ea typeface="Arial-Rounded" panose="020B0500000000000000" pitchFamily="34" charset="-93"/>
                <a:cs typeface="Times New Roman" pitchFamily="18" charset="0"/>
                <a:sym typeface="+mn-lt"/>
              </a:rPr>
              <a:t>biển</a:t>
            </a:r>
            <a:r>
              <a:rPr lang="en-US" altLang="zh-CN" sz="3000" b="1" dirty="0" smtClean="0">
                <a:solidFill>
                  <a:srgbClr val="0070C0"/>
                </a:solidFill>
                <a:latin typeface="Times New Roman" pitchFamily="18" charset="0"/>
                <a:ea typeface="Arial-Rounded" panose="020B0500000000000000" pitchFamily="34" charset="-93"/>
                <a:cs typeface="Times New Roman" pitchFamily="18" charset="0"/>
                <a:sym typeface="+mn-lt"/>
              </a:rPr>
              <a:t>.</a:t>
            </a:r>
          </a:p>
          <a:p>
            <a:pPr algn="just"/>
            <a:r>
              <a:rPr lang="en-US" altLang="zh-CN" sz="3000" b="1" dirty="0" smtClean="0">
                <a:solidFill>
                  <a:srgbClr val="679C31"/>
                </a:solidFill>
                <a:latin typeface="Times New Roman" pitchFamily="18" charset="0"/>
                <a:ea typeface="Arial-Rounded" panose="020B0500000000000000" pitchFamily="34" charset="-93"/>
                <a:cs typeface="Times New Roman" pitchFamily="18" charset="0"/>
                <a:sym typeface="+mn-lt"/>
              </a:rPr>
              <a:t>                                               </a:t>
            </a:r>
            <a:r>
              <a:rPr lang="en-US" altLang="zh-CN" sz="3000" b="1" dirty="0" smtClean="0">
                <a:solidFill>
                  <a:srgbClr val="FF000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F0000"/>
                </a:solidFill>
                <a:latin typeface="Times New Roman" pitchFamily="18" charset="0"/>
                <a:ea typeface="Arial-Rounded" panose="020B0500000000000000" pitchFamily="34" charset="-93"/>
                <a:cs typeface="Times New Roman" pitchFamily="18" charset="0"/>
                <a:sym typeface="+mn-lt"/>
              </a:rPr>
              <a:t>Trung</a:t>
            </a:r>
            <a:r>
              <a:rPr lang="en-US" altLang="zh-CN" sz="3000" b="1" dirty="0" smtClean="0">
                <a:solidFill>
                  <a:srgbClr val="FF0000"/>
                </a:solidFill>
                <a:latin typeface="Times New Roman" pitchFamily="18" charset="0"/>
                <a:ea typeface="Arial-Rounded" panose="020B0500000000000000" pitchFamily="34" charset="-93"/>
                <a:cs typeface="Times New Roman" pitchFamily="18" charset="0"/>
                <a:sym typeface="+mn-lt"/>
              </a:rPr>
              <a:t> </a:t>
            </a:r>
            <a:r>
              <a:rPr lang="en-US" altLang="zh-CN" sz="3000" b="1" dirty="0" err="1" smtClean="0">
                <a:solidFill>
                  <a:srgbClr val="FF0000"/>
                </a:solidFill>
                <a:latin typeface="Times New Roman" pitchFamily="18" charset="0"/>
                <a:ea typeface="Arial-Rounded" panose="020B0500000000000000" pitchFamily="34" charset="-93"/>
                <a:cs typeface="Times New Roman" pitchFamily="18" charset="0"/>
                <a:sym typeface="+mn-lt"/>
              </a:rPr>
              <a:t>Nguyên</a:t>
            </a:r>
            <a:r>
              <a:rPr lang="en-US" altLang="zh-CN" sz="3000" b="1" dirty="0">
                <a:solidFill>
                  <a:srgbClr val="FF0000"/>
                </a:solidFill>
                <a:latin typeface="Times New Roman" pitchFamily="18" charset="0"/>
                <a:ea typeface="Arial-Rounded" panose="020B0500000000000000" pitchFamily="34" charset="-93"/>
                <a:cs typeface="Times New Roman" pitchFamily="18" charset="0"/>
                <a:sym typeface="+mn-lt"/>
              </a:rPr>
              <a:t>)</a:t>
            </a:r>
          </a:p>
          <a:p>
            <a:pPr algn="just"/>
            <a:r>
              <a:rPr lang="en-US" altLang="zh-CN" sz="3000" b="1" dirty="0">
                <a:solidFill>
                  <a:srgbClr val="679C31"/>
                </a:solidFill>
                <a:latin typeface="Times New Roman" pitchFamily="18" charset="0"/>
                <a:ea typeface="Arial-Rounded" panose="020B0500000000000000" pitchFamily="34" charset="-93"/>
                <a:cs typeface="Times New Roman" pitchFamily="18" charset="0"/>
                <a:sym typeface="+mn-lt"/>
              </a:rPr>
              <a:t>                                                        </a:t>
            </a:r>
            <a:endParaRPr lang="zh-CN" altLang="en-US" sz="3000" b="1" dirty="0">
              <a:solidFill>
                <a:srgbClr val="F14420"/>
              </a:solidFill>
              <a:latin typeface="Times New Roman" pitchFamily="18" charset="0"/>
              <a:ea typeface="Arial-Rounded" panose="020B0500000000000000" pitchFamily="34" charset="-93"/>
              <a:cs typeface="Times New Roman" pitchFamily="18" charset="0"/>
              <a:sym typeface="+mn-lt"/>
            </a:endParaRPr>
          </a:p>
        </p:txBody>
      </p:sp>
      <p:cxnSp>
        <p:nvCxnSpPr>
          <p:cNvPr id="3" name="Straight Connector 2"/>
          <p:cNvCxnSpPr/>
          <p:nvPr/>
        </p:nvCxnSpPr>
        <p:spPr>
          <a:xfrm>
            <a:off x="8192530" y="1000897"/>
            <a:ext cx="5560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3948" y="1462216"/>
            <a:ext cx="8846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8311" y="1944130"/>
            <a:ext cx="17876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4471" y="4193057"/>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43628" y="3295135"/>
            <a:ext cx="15333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48680" y="2370683"/>
            <a:ext cx="1013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766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90121" y="470492"/>
            <a:ext cx="8505646" cy="646331"/>
          </a:xfrm>
          <a:prstGeom prst="rect">
            <a:avLst/>
          </a:prstGeom>
        </p:spPr>
        <p:txBody>
          <a:bodyPr wrap="square">
            <a:spAutoFit/>
          </a:bodyPr>
          <a:lstStyle/>
          <a:p>
            <a:r>
              <a:rPr lang="en-US" altLang="zh-CN" sz="3600" b="1" dirty="0">
                <a:solidFill>
                  <a:srgbClr val="4CA420"/>
                </a:solidFill>
                <a:latin typeface="Times New Roman" pitchFamily="18" charset="0"/>
                <a:ea typeface="Arial-Rounded" panose="020B0500000000000000" pitchFamily="34" charset="-93"/>
                <a:cs typeface="Times New Roman" pitchFamily="18" charset="0"/>
                <a:sym typeface="+mn-lt"/>
              </a:rPr>
              <a:t>a.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Hải</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âu</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có</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thể</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bay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xa</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như</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thế</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nào</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6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319176" y="470491"/>
            <a:ext cx="8505646" cy="646331"/>
          </a:xfrm>
          <a:prstGeom prst="rect">
            <a:avLst/>
          </a:prstGeom>
        </p:spPr>
        <p:txBody>
          <a:bodyPr wrap="square">
            <a:spAutoFit/>
          </a:bodyPr>
          <a:lstStyle/>
          <a:p>
            <a:r>
              <a:rPr lang="en-US" altLang="zh-CN" sz="3600" b="1" dirty="0">
                <a:solidFill>
                  <a:srgbClr val="4CA420"/>
                </a:solidFill>
                <a:latin typeface="Times New Roman" pitchFamily="18" charset="0"/>
                <a:ea typeface="Arial-Rounded" panose="020B0500000000000000" pitchFamily="34" charset="-93"/>
                <a:cs typeface="Times New Roman" pitchFamily="18" charset="0"/>
                <a:sym typeface="+mn-lt"/>
              </a:rPr>
              <a:t>b.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Ngoài</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bay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xa</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hải</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âu</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còn</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có</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khả</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năng</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600" b="1" dirty="0" err="1" smtClean="0">
                <a:solidFill>
                  <a:srgbClr val="4CA420"/>
                </a:solidFill>
                <a:latin typeface="Times New Roman" pitchFamily="18" charset="0"/>
                <a:ea typeface="Arial-Rounded" panose="020B0500000000000000" pitchFamily="34" charset="-93"/>
                <a:cs typeface="Times New Roman" pitchFamily="18" charset="0"/>
                <a:sym typeface="+mn-lt"/>
              </a:rPr>
              <a:t>gì</a:t>
            </a:r>
            <a:r>
              <a:rPr lang="en-US" altLang="zh-CN" sz="3600" b="1" dirty="0" smtClean="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6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248231" y="470491"/>
            <a:ext cx="8576591" cy="584775"/>
          </a:xfrm>
          <a:prstGeom prst="rect">
            <a:avLst/>
          </a:prstGeom>
        </p:spPr>
        <p:txBody>
          <a:bodyPr wrap="square">
            <a:spAutoFit/>
          </a:bodyPr>
          <a:lstStyle/>
          <a:p>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c.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Vì</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sao</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hải</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âu</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được</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gọi</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là</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loài</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chim</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báo</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4CA420"/>
                </a:solidFill>
                <a:latin typeface="Times New Roman" pitchFamily="18" charset="0"/>
                <a:ea typeface="Arial-Rounded" panose="020B0500000000000000" pitchFamily="34" charset="-93"/>
                <a:cs typeface="Times New Roman" pitchFamily="18" charset="0"/>
                <a:sym typeface="+mn-lt"/>
              </a:rPr>
              <a:t>bão</a:t>
            </a:r>
            <a:r>
              <a:rPr lang="en-US" altLang="zh-CN" sz="3200" b="1" dirty="0" smtClean="0">
                <a:solidFill>
                  <a:srgbClr val="4CA420"/>
                </a:solidFill>
                <a:latin typeface="Times New Roman" pitchFamily="18" charset="0"/>
                <a:ea typeface="Arial-Rounded" panose="020B0500000000000000" pitchFamily="34" charset="-93"/>
                <a:cs typeface="Times New Roman" pitchFamily="18" charset="0"/>
                <a:sym typeface="+mn-lt"/>
              </a:rPr>
              <a:t>?</a:t>
            </a:r>
            <a:endParaRPr lang="zh-CN" altLang="en-US" sz="32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pic>
        <p:nvPicPr>
          <p:cNvPr id="7" name="Shape 672"/>
          <p:cNvPicPr/>
          <p:nvPr/>
        </p:nvPicPr>
        <p:blipFill>
          <a:blip r:embed="rId2"/>
          <a:stretch/>
        </p:blipFill>
        <p:spPr>
          <a:xfrm>
            <a:off x="1331912" y="1474529"/>
            <a:ext cx="6480175" cy="2892365"/>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ile ảnh TV\Loài chim của biển cả\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05" y="238416"/>
            <a:ext cx="8612659" cy="46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0394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file ảnh TV\Loài chim của biển cả\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90" y="593124"/>
            <a:ext cx="8600302" cy="400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755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0" y="305055"/>
            <a:ext cx="9143999" cy="584775"/>
          </a:xfrm>
          <a:prstGeom prst="rect">
            <a:avLst/>
          </a:prstGeom>
        </p:spPr>
        <p:txBody>
          <a:bodyPr wrap="square">
            <a:spAutoFit/>
          </a:bodyPr>
          <a:lstStyle/>
          <a:p>
            <a:pPr algn="ct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Viết</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câu</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trả</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lời</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cho</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câu</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err="1">
                <a:solidFill>
                  <a:srgbClr val="4CA420"/>
                </a:solidFill>
                <a:latin typeface="Times New Roman" pitchFamily="18" charset="0"/>
                <a:ea typeface="Arial-Rounded" panose="020B0500000000000000" pitchFamily="34" charset="-93"/>
                <a:cs typeface="Times New Roman" pitchFamily="18" charset="0"/>
                <a:sym typeface="+mn-lt"/>
              </a:rPr>
              <a:t>hỏi</a:t>
            </a:r>
            <a:r>
              <a:rPr lang="en-US" altLang="zh-CN" sz="3200" b="1">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200" b="1" smtClean="0">
                <a:solidFill>
                  <a:srgbClr val="4CA420"/>
                </a:solidFill>
                <a:latin typeface="Times New Roman" pitchFamily="18" charset="0"/>
                <a:ea typeface="Arial-Rounded" panose="020B0500000000000000" pitchFamily="34" charset="-93"/>
                <a:cs typeface="Times New Roman" pitchFamily="18" charset="0"/>
                <a:sym typeface="+mn-lt"/>
              </a:rPr>
              <a:t>a và b </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ở </a:t>
            </a:r>
            <a:r>
              <a:rPr lang="en-US" altLang="zh-CN" sz="3200" b="1" dirty="0" err="1">
                <a:solidFill>
                  <a:srgbClr val="4CA420"/>
                </a:solidFill>
                <a:latin typeface="Times New Roman" pitchFamily="18" charset="0"/>
                <a:ea typeface="Arial-Rounded" panose="020B0500000000000000" pitchFamily="34" charset="-93"/>
                <a:cs typeface="Times New Roman" pitchFamily="18" charset="0"/>
                <a:sym typeface="+mn-lt"/>
              </a:rPr>
              <a:t>mục</a:t>
            </a:r>
            <a:r>
              <a:rPr lang="en-US" altLang="zh-CN" sz="3200" b="1" dirty="0">
                <a:solidFill>
                  <a:srgbClr val="4CA420"/>
                </a:solidFill>
                <a:latin typeface="Times New Roman" pitchFamily="18" charset="0"/>
                <a:ea typeface="Arial-Rounded" panose="020B0500000000000000" pitchFamily="34" charset="-93"/>
                <a:cs typeface="Times New Roman" pitchFamily="18" charset="0"/>
                <a:sym typeface="+mn-lt"/>
              </a:rPr>
              <a:t> 3</a:t>
            </a:r>
            <a:endParaRPr lang="zh-CN" altLang="en-US" sz="32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751887" y="923346"/>
            <a:ext cx="4116676" cy="646331"/>
          </a:xfrm>
          <a:prstGeom prst="rect">
            <a:avLst/>
          </a:prstGeom>
        </p:spPr>
        <p:txBody>
          <a:bodyPr wrap="square">
            <a:spAutoFit/>
          </a:bodyPr>
          <a:lstStyle/>
          <a:p>
            <a:r>
              <a:rPr lang="en-US" altLang="zh-CN" sz="3600" b="1" smtClean="0">
                <a:latin typeface="Times New Roman" pitchFamily="18" charset="0"/>
                <a:ea typeface="Arial-Rounded" panose="020B0500000000000000" pitchFamily="34" charset="-93"/>
                <a:cs typeface="Times New Roman" pitchFamily="18" charset="0"/>
                <a:sym typeface="+mn-lt"/>
              </a:rPr>
              <a:t>a, Hải âu có thể bay</a:t>
            </a:r>
            <a:endParaRPr lang="zh-CN" altLang="en-US" sz="3600" b="1" dirty="0">
              <a:latin typeface="Times New Roman" pitchFamily="18" charset="0"/>
              <a:ea typeface="Arial-Rounded" panose="020B0500000000000000" pitchFamily="34" charset="-93"/>
              <a:cs typeface="Times New Roman" pitchFamily="18" charset="0"/>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4639573" y="899206"/>
            <a:ext cx="1413047" cy="646331"/>
          </a:xfrm>
          <a:prstGeom prst="rect">
            <a:avLst/>
          </a:prstGeom>
        </p:spPr>
        <p:txBody>
          <a:bodyPr wrap="square">
            <a:spAutoFit/>
          </a:bodyPr>
          <a:lstStyle/>
          <a:p>
            <a:r>
              <a:rPr lang="en-US" altLang="zh-CN" sz="3600" b="1" smtClean="0">
                <a:latin typeface="Times New Roman" pitchFamily="18" charset="0"/>
                <a:ea typeface="Arial-Rounded" panose="020B0500000000000000" pitchFamily="34" charset="-93"/>
                <a:cs typeface="Times New Roman" pitchFamily="18" charset="0"/>
                <a:sym typeface="+mn-lt"/>
              </a:rPr>
              <a:t> (…).</a:t>
            </a:r>
            <a:endParaRPr lang="zh-CN" altLang="en-US" sz="3600" b="1" dirty="0">
              <a:latin typeface="Times New Roman" pitchFamily="18" charset="0"/>
              <a:ea typeface="Arial-Rounded" panose="020B0500000000000000" pitchFamily="34" charset="-93"/>
              <a:cs typeface="Times New Roman" pitchFamily="18" charset="0"/>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237011" y="840179"/>
            <a:ext cx="8805124" cy="1261884"/>
          </a:xfrm>
          <a:prstGeom prst="rect">
            <a:avLst/>
          </a:prstGeom>
        </p:spPr>
        <p:txBody>
          <a:bodyPr wrap="square">
            <a:spAutoFit/>
          </a:bodyPr>
          <a:lstStyle/>
          <a:p>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60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b="1" smtClean="0">
                <a:solidFill>
                  <a:srgbClr val="0070C0"/>
                </a:solidFill>
                <a:latin typeface="Times New Roman" pitchFamily="18" charset="0"/>
                <a:ea typeface="Arial-Rounded" panose="020B0500000000000000" pitchFamily="34" charset="-93"/>
                <a:cs typeface="Times New Roman" pitchFamily="18" charset="0"/>
                <a:sym typeface="+mn-lt"/>
              </a:rPr>
              <a:t>vượt qua cả đại dương mênh mông.</a:t>
            </a:r>
            <a:endParaRPr lang="zh-CN" altLang="en-US" sz="36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2" name="Rectangle 1"/>
          <p:cNvSpPr/>
          <p:nvPr/>
        </p:nvSpPr>
        <p:spPr>
          <a:xfrm>
            <a:off x="806718" y="2139497"/>
            <a:ext cx="5493812" cy="646331"/>
          </a:xfrm>
          <a:prstGeom prst="rect">
            <a:avLst/>
          </a:prstGeom>
        </p:spPr>
        <p:txBody>
          <a:bodyPr wrap="none">
            <a:spAutoFit/>
          </a:bodyPr>
          <a:lstStyle/>
          <a:p>
            <a:r>
              <a:rPr lang="en-US" altLang="zh-CN" sz="3600" b="1" smtClean="0">
                <a:latin typeface="Times New Roman" pitchFamily="18" charset="0"/>
                <a:ea typeface="Arial-Rounded" panose="020B0500000000000000" pitchFamily="34" charset="-93"/>
                <a:cs typeface="Times New Roman" pitchFamily="18" charset="0"/>
                <a:sym typeface="+mn-lt"/>
              </a:rPr>
              <a:t>b, Ngoài bay xa, hải âu còn</a:t>
            </a:r>
            <a:endParaRPr lang="zh-CN" altLang="en-US" sz="3600" b="1" dirty="0">
              <a:latin typeface="Times New Roman" pitchFamily="18" charset="0"/>
              <a:ea typeface="Arial-Rounded" panose="020B0500000000000000" pitchFamily="34" charset="-93"/>
              <a:cs typeface="Times New Roman" pitchFamily="18" charset="0"/>
              <a:sym typeface="+mn-lt"/>
            </a:endParaRPr>
          </a:p>
        </p:txBody>
      </p:sp>
      <p:sp>
        <p:nvSpPr>
          <p:cNvPr id="8" name="矩形 8">
            <a:extLst>
              <a:ext uri="{FF2B5EF4-FFF2-40B4-BE49-F238E27FC236}">
                <a16:creationId xmlns:a16="http://schemas.microsoft.com/office/drawing/2014/main" id="{6AC064CB-F32F-40DB-A8F8-D2BDF9EB5902}"/>
              </a:ext>
            </a:extLst>
          </p:cNvPr>
          <p:cNvSpPr/>
          <p:nvPr/>
        </p:nvSpPr>
        <p:spPr>
          <a:xfrm>
            <a:off x="6139117" y="2149608"/>
            <a:ext cx="1413047" cy="646331"/>
          </a:xfrm>
          <a:prstGeom prst="rect">
            <a:avLst/>
          </a:prstGeom>
        </p:spPr>
        <p:txBody>
          <a:bodyPr wrap="square">
            <a:spAutoFit/>
          </a:bodyPr>
          <a:lstStyle/>
          <a:p>
            <a:r>
              <a:rPr lang="en-US" altLang="zh-CN" sz="3600" b="1" dirty="0">
                <a:latin typeface="Times New Roman" pitchFamily="18" charset="0"/>
                <a:ea typeface="Arial-Rounded" panose="020B0500000000000000" pitchFamily="34" charset="-93"/>
                <a:cs typeface="Times New Roman" pitchFamily="18" charset="0"/>
                <a:sym typeface="+mn-lt"/>
              </a:rPr>
              <a:t>(…).</a:t>
            </a:r>
            <a:endParaRPr lang="zh-CN" altLang="en-US" sz="3600" b="1" dirty="0">
              <a:latin typeface="Times New Roman" pitchFamily="18" charset="0"/>
              <a:ea typeface="Arial-Rounded" panose="020B0500000000000000" pitchFamily="34" charset="-93"/>
              <a:cs typeface="Times New Roman" pitchFamily="18" charset="0"/>
              <a:sym typeface="+mn-lt"/>
            </a:endParaRPr>
          </a:p>
        </p:txBody>
      </p:sp>
      <p:sp>
        <p:nvSpPr>
          <p:cNvPr id="12" name="矩形 8">
            <a:extLst>
              <a:ext uri="{FF2B5EF4-FFF2-40B4-BE49-F238E27FC236}">
                <a16:creationId xmlns:a16="http://schemas.microsoft.com/office/drawing/2014/main" id="{40914BD5-55B4-4A73-8F34-EF6C6547B99C}"/>
              </a:ext>
            </a:extLst>
          </p:cNvPr>
          <p:cNvSpPr/>
          <p:nvPr/>
        </p:nvSpPr>
        <p:spPr>
          <a:xfrm>
            <a:off x="388302" y="2108213"/>
            <a:ext cx="8718627" cy="707886"/>
          </a:xfrm>
          <a:prstGeom prst="rect">
            <a:avLst/>
          </a:prstGeom>
        </p:spPr>
        <p:txBody>
          <a:bodyPr wrap="square">
            <a:spAutoFit/>
          </a:bodyPr>
          <a:lstStyle/>
          <a:p>
            <a:r>
              <a:rPr lang="en-US" altLang="zh-CN" sz="40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600" b="1">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600" b="1" smtClean="0">
                <a:solidFill>
                  <a:srgbClr val="0070C0"/>
                </a:solidFill>
                <a:latin typeface="Times New Roman" pitchFamily="18" charset="0"/>
                <a:ea typeface="Arial-Rounded" panose="020B0500000000000000" pitchFamily="34" charset="-93"/>
                <a:cs typeface="Times New Roman" pitchFamily="18" charset="0"/>
                <a:sym typeface="+mn-lt"/>
              </a:rPr>
              <a:t>        bơi rất giỏi.</a:t>
            </a:r>
            <a:endParaRPr lang="zh-CN" altLang="en-US" sz="36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pic>
        <p:nvPicPr>
          <p:cNvPr id="3074" name="Picture 2" descr="C:\Users\Administrator\Desktop\file ảnh TV\Loài chim của biển cả\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1" y="2785828"/>
            <a:ext cx="8805124" cy="234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554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500"/>
                            </p:stCondLst>
                            <p:childTnLst>
                              <p:par>
                                <p:cTn id="38" presetID="10" presetClass="exit" presetSubtype="0" fill="hold" grpId="1" nodeType="after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barn(inVertical)">
                                      <p:cBhvr>
                                        <p:cTn id="4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P spid="2" grpId="0"/>
      <p:bldP spid="8" grpId="0"/>
      <p:bldP spid="8"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459425" y="698300"/>
            <a:ext cx="828675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0" y="96491"/>
            <a:ext cx="9144000" cy="569387"/>
          </a:xfrm>
          <a:prstGeom prst="rect">
            <a:avLst/>
          </a:prstGeom>
        </p:spPr>
        <p:txBody>
          <a:bodyPr wrap="square">
            <a:spAutoFit/>
          </a:bodyPr>
          <a:lstStyle/>
          <a:p>
            <a:pPr algn="ct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Chọn</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từ</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ngữ</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để</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hoàn</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thiện</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câu</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và</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viết</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câu</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vào</a:t>
            </a:r>
            <a:r>
              <a:rPr lang="en-US" altLang="zh-CN" sz="3100" b="1" dirty="0">
                <a:solidFill>
                  <a:srgbClr val="4CA420"/>
                </a:solidFill>
                <a:latin typeface="Times New Roman" pitchFamily="18" charset="0"/>
                <a:ea typeface="Arial-Rounded" panose="020B0500000000000000" pitchFamily="34" charset="-93"/>
                <a:cs typeface="Times New Roman" pitchFamily="18" charset="0"/>
                <a:sym typeface="+mn-lt"/>
              </a:rPr>
              <a:t> </a:t>
            </a:r>
            <a:r>
              <a:rPr lang="en-US" altLang="zh-CN" sz="3100" b="1" dirty="0" err="1">
                <a:solidFill>
                  <a:srgbClr val="4CA420"/>
                </a:solidFill>
                <a:latin typeface="Times New Roman" pitchFamily="18" charset="0"/>
                <a:ea typeface="Arial-Rounded" panose="020B0500000000000000" pitchFamily="34" charset="-93"/>
                <a:cs typeface="Times New Roman" pitchFamily="18" charset="0"/>
                <a:sym typeface="+mn-lt"/>
              </a:rPr>
              <a:t>vở</a:t>
            </a:r>
            <a:endParaRPr lang="zh-CN" altLang="en-US" sz="31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609602" y="698300"/>
            <a:ext cx="2085972" cy="584775"/>
          </a:xfrm>
          <a:prstGeom prst="rect">
            <a:avLst/>
          </a:prstGeom>
        </p:spPr>
        <p:txBody>
          <a:bodyPr wrap="square">
            <a:spAutoFit/>
          </a:bodyPr>
          <a:lstStyle/>
          <a:p>
            <a:r>
              <a:rPr lang="en-US" altLang="zh-CN" sz="3200" b="1" dirty="0" err="1" smtClean="0">
                <a:latin typeface="Times New Roman" pitchFamily="18" charset="0"/>
                <a:ea typeface="Arial-Rounded" panose="020B0500000000000000" pitchFamily="34" charset="-93"/>
                <a:cs typeface="Times New Roman" pitchFamily="18" charset="0"/>
                <a:sym typeface="+mn-lt"/>
              </a:rPr>
              <a:t>đại</a:t>
            </a:r>
            <a:r>
              <a:rPr lang="en-US" altLang="zh-CN" sz="3200" b="1" dirty="0" smtClean="0">
                <a:latin typeface="Times New Roman" pitchFamily="18" charset="0"/>
                <a:ea typeface="Arial-Rounded" panose="020B0500000000000000" pitchFamily="34" charset="-93"/>
                <a:cs typeface="Times New Roman" pitchFamily="18" charset="0"/>
                <a:sym typeface="+mn-lt"/>
              </a:rPr>
              <a:t> </a:t>
            </a:r>
            <a:r>
              <a:rPr lang="en-US" altLang="zh-CN" sz="3200" b="1" dirty="0" err="1" smtClean="0">
                <a:latin typeface="Times New Roman" pitchFamily="18" charset="0"/>
                <a:ea typeface="Arial-Rounded" panose="020B0500000000000000" pitchFamily="34" charset="-93"/>
                <a:cs typeface="Times New Roman" pitchFamily="18" charset="0"/>
                <a:sym typeface="+mn-lt"/>
              </a:rPr>
              <a:t>dương</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98854" y="1412761"/>
            <a:ext cx="9082400" cy="584775"/>
          </a:xfrm>
          <a:prstGeom prst="rect">
            <a:avLst/>
          </a:prstGeom>
        </p:spPr>
        <p:txBody>
          <a:bodyPr wrap="square">
            <a:spAutoFit/>
          </a:bodyPr>
          <a:lstStyle/>
          <a:p>
            <a:r>
              <a:rPr lang="en-US" altLang="zh-CN" sz="3200" b="1" err="1" smtClean="0">
                <a:solidFill>
                  <a:srgbClr val="0070C0"/>
                </a:solidFill>
                <a:latin typeface="Times New Roman" pitchFamily="18" charset="0"/>
                <a:ea typeface="Arial-Rounded" panose="020B0500000000000000" pitchFamily="34" charset="-93"/>
                <a:cs typeface="Times New Roman" pitchFamily="18" charset="0"/>
                <a:sym typeface="+mn-lt"/>
              </a:rPr>
              <a:t>a</a:t>
            </a:r>
            <a:r>
              <a:rPr lang="en-US" altLang="zh-CN" sz="3200" b="1" smtClean="0">
                <a:solidFill>
                  <a:srgbClr val="0070C0"/>
                </a:solidFill>
                <a:latin typeface="Times New Roman" pitchFamily="18" charset="0"/>
                <a:ea typeface="Arial-Rounded" panose="020B0500000000000000" pitchFamily="34" charset="-93"/>
                <a:cs typeface="Times New Roman" pitchFamily="18" charset="0"/>
                <a:sym typeface="+mn-lt"/>
              </a:rPr>
              <a:t>. Ít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có</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loài</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chim</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nào</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có</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err="1" smtClean="0">
                <a:solidFill>
                  <a:srgbClr val="0070C0"/>
                </a:solidFill>
                <a:latin typeface="Times New Roman" pitchFamily="18" charset="0"/>
                <a:ea typeface="Arial-Rounded" panose="020B0500000000000000" pitchFamily="34" charset="-93"/>
                <a:cs typeface="Times New Roman" pitchFamily="18" charset="0"/>
                <a:sym typeface="+mn-lt"/>
              </a:rPr>
              <a:t>thể</a:t>
            </a:r>
            <a:r>
              <a:rPr lang="en-US" altLang="zh-CN" sz="3200" b="1" smtClean="0">
                <a:solidFill>
                  <a:srgbClr val="0070C0"/>
                </a:solidFill>
                <a:latin typeface="Times New Roman" pitchFamily="18" charset="0"/>
                <a:ea typeface="Arial-Rounded" panose="020B0500000000000000" pitchFamily="34" charset="-93"/>
                <a:cs typeface="Times New Roman" pitchFamily="18" charset="0"/>
                <a:sym typeface="+mn-lt"/>
              </a:rPr>
              <a:t>               như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hải</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âu</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a:t>
            </a:r>
            <a:endParaRPr lang="zh-CN" altLang="en-US" sz="32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2935334" y="706161"/>
            <a:ext cx="1526504" cy="584775"/>
          </a:xfrm>
          <a:prstGeom prst="rect">
            <a:avLst/>
          </a:prstGeom>
        </p:spPr>
        <p:txBody>
          <a:bodyPr wrap="square">
            <a:spAutoFit/>
          </a:bodyPr>
          <a:lstStyle/>
          <a:p>
            <a:r>
              <a:rPr lang="en-US" altLang="zh-CN" sz="3200" b="1" dirty="0">
                <a:latin typeface="Times New Roman" pitchFamily="18" charset="0"/>
                <a:ea typeface="Arial-Rounded" panose="020B0500000000000000" pitchFamily="34" charset="-93"/>
                <a:cs typeface="Times New Roman" pitchFamily="18" charset="0"/>
                <a:sym typeface="+mn-lt"/>
              </a:rPr>
              <a:t>b</a:t>
            </a:r>
            <a:r>
              <a:rPr lang="en-US" altLang="zh-CN" sz="3200" b="1" dirty="0" smtClean="0">
                <a:latin typeface="Times New Roman" pitchFamily="18" charset="0"/>
                <a:ea typeface="Arial-Rounded" panose="020B0500000000000000" pitchFamily="34" charset="-93"/>
                <a:cs typeface="Times New Roman" pitchFamily="18" charset="0"/>
                <a:sym typeface="+mn-lt"/>
              </a:rPr>
              <a:t>ay </a:t>
            </a:r>
            <a:r>
              <a:rPr lang="en-US" altLang="zh-CN" sz="3200" b="1" dirty="0" err="1" smtClean="0">
                <a:latin typeface="Times New Roman" pitchFamily="18" charset="0"/>
                <a:ea typeface="Arial-Rounded" panose="020B0500000000000000" pitchFamily="34" charset="-93"/>
                <a:cs typeface="Times New Roman" pitchFamily="18" charset="0"/>
                <a:sym typeface="+mn-lt"/>
              </a:rPr>
              <a:t>xa</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10" name="矩形 8">
            <a:extLst>
              <a:ext uri="{FF2B5EF4-FFF2-40B4-BE49-F238E27FC236}">
                <a16:creationId xmlns:a16="http://schemas.microsoft.com/office/drawing/2014/main" id="{A2F459A0-6A26-4DA5-B309-4C38E867922B}"/>
              </a:ext>
            </a:extLst>
          </p:cNvPr>
          <p:cNvSpPr/>
          <p:nvPr/>
        </p:nvSpPr>
        <p:spPr>
          <a:xfrm>
            <a:off x="5333357" y="1347933"/>
            <a:ext cx="904240" cy="584775"/>
          </a:xfrm>
          <a:prstGeom prst="rect">
            <a:avLst/>
          </a:prstGeom>
        </p:spPr>
        <p:txBody>
          <a:bodyPr wrap="square">
            <a:spAutoFit/>
          </a:bodyPr>
          <a:lstStyle/>
          <a:p>
            <a:r>
              <a:rPr lang="en-US" altLang="zh-CN" sz="3200" b="1" dirty="0">
                <a:solidFill>
                  <a:srgbClr val="0070C0"/>
                </a:solidFill>
                <a:latin typeface="Times New Roman" pitchFamily="18" charset="0"/>
                <a:ea typeface="Arial-Rounded" panose="020B0500000000000000" pitchFamily="34" charset="-93"/>
                <a:cs typeface="Times New Roman" pitchFamily="18" charset="0"/>
                <a:sym typeface="+mn-lt"/>
              </a:rPr>
              <a:t>(…)</a:t>
            </a:r>
            <a:endParaRPr lang="zh-CN" altLang="en-US" sz="32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11" name="矩形 8">
            <a:extLst>
              <a:ext uri="{FF2B5EF4-FFF2-40B4-BE49-F238E27FC236}">
                <a16:creationId xmlns:a16="http://schemas.microsoft.com/office/drawing/2014/main" id="{DB9B755B-9E32-4739-B22C-9B8497B3881F}"/>
              </a:ext>
            </a:extLst>
          </p:cNvPr>
          <p:cNvSpPr/>
          <p:nvPr/>
        </p:nvSpPr>
        <p:spPr>
          <a:xfrm>
            <a:off x="4571999" y="706161"/>
            <a:ext cx="1594023" cy="584775"/>
          </a:xfrm>
          <a:prstGeom prst="rect">
            <a:avLst/>
          </a:prstGeom>
        </p:spPr>
        <p:txBody>
          <a:bodyPr wrap="square">
            <a:spAutoFit/>
          </a:bodyPr>
          <a:lstStyle/>
          <a:p>
            <a:r>
              <a:rPr lang="en-US" altLang="zh-CN" sz="3200" b="1" dirty="0" err="1">
                <a:latin typeface="Times New Roman" pitchFamily="18" charset="0"/>
                <a:ea typeface="Arial-Rounded" panose="020B0500000000000000" pitchFamily="34" charset="-93"/>
                <a:cs typeface="Times New Roman" pitchFamily="18" charset="0"/>
                <a:sym typeface="+mn-lt"/>
              </a:rPr>
              <a:t>t</a:t>
            </a:r>
            <a:r>
              <a:rPr lang="en-US" altLang="zh-CN" sz="3200" b="1" dirty="0" err="1" smtClean="0">
                <a:latin typeface="Times New Roman" pitchFamily="18" charset="0"/>
                <a:ea typeface="Arial-Rounded" panose="020B0500000000000000" pitchFamily="34" charset="-93"/>
                <a:cs typeface="Times New Roman" pitchFamily="18" charset="0"/>
                <a:sym typeface="+mn-lt"/>
              </a:rPr>
              <a:t>hời</a:t>
            </a:r>
            <a:r>
              <a:rPr lang="en-US" altLang="zh-CN" sz="3200" b="1" dirty="0" smtClean="0">
                <a:latin typeface="Times New Roman" pitchFamily="18" charset="0"/>
                <a:ea typeface="Arial-Rounded" panose="020B0500000000000000" pitchFamily="34" charset="-93"/>
                <a:cs typeface="Times New Roman" pitchFamily="18" charset="0"/>
                <a:sym typeface="+mn-lt"/>
              </a:rPr>
              <a:t> </a:t>
            </a:r>
            <a:r>
              <a:rPr lang="en-US" altLang="zh-CN" sz="3200" b="1" dirty="0" err="1" smtClean="0">
                <a:latin typeface="Times New Roman" pitchFamily="18" charset="0"/>
                <a:ea typeface="Arial-Rounded" panose="020B0500000000000000" pitchFamily="34" charset="-93"/>
                <a:cs typeface="Times New Roman" pitchFamily="18" charset="0"/>
                <a:sym typeface="+mn-lt"/>
              </a:rPr>
              <a:t>tiết</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12" name="矩形 8">
            <a:extLst>
              <a:ext uri="{FF2B5EF4-FFF2-40B4-BE49-F238E27FC236}">
                <a16:creationId xmlns:a16="http://schemas.microsoft.com/office/drawing/2014/main" id="{DB9B755B-9E32-4739-B22C-9B8497B3881F}"/>
              </a:ext>
            </a:extLst>
          </p:cNvPr>
          <p:cNvSpPr/>
          <p:nvPr/>
        </p:nvSpPr>
        <p:spPr>
          <a:xfrm>
            <a:off x="6237597" y="704774"/>
            <a:ext cx="1187278" cy="584775"/>
          </a:xfrm>
          <a:prstGeom prst="rect">
            <a:avLst/>
          </a:prstGeom>
        </p:spPr>
        <p:txBody>
          <a:bodyPr wrap="square">
            <a:spAutoFit/>
          </a:bodyPr>
          <a:lstStyle/>
          <a:p>
            <a:r>
              <a:rPr lang="en-US" altLang="zh-CN" sz="3200" b="1" dirty="0" err="1" smtClean="0">
                <a:latin typeface="Times New Roman" pitchFamily="18" charset="0"/>
                <a:ea typeface="Arial-Rounded" panose="020B0500000000000000" pitchFamily="34" charset="-93"/>
                <a:cs typeface="Times New Roman" pitchFamily="18" charset="0"/>
                <a:sym typeface="+mn-lt"/>
              </a:rPr>
              <a:t>bão</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13" name="矩形 8">
            <a:extLst>
              <a:ext uri="{FF2B5EF4-FFF2-40B4-BE49-F238E27FC236}">
                <a16:creationId xmlns:a16="http://schemas.microsoft.com/office/drawing/2014/main" id="{DB9B755B-9E32-4739-B22C-9B8497B3881F}"/>
              </a:ext>
            </a:extLst>
          </p:cNvPr>
          <p:cNvSpPr/>
          <p:nvPr/>
        </p:nvSpPr>
        <p:spPr>
          <a:xfrm>
            <a:off x="7424874" y="706161"/>
            <a:ext cx="1481001" cy="584775"/>
          </a:xfrm>
          <a:prstGeom prst="rect">
            <a:avLst/>
          </a:prstGeom>
        </p:spPr>
        <p:txBody>
          <a:bodyPr wrap="square">
            <a:spAutoFit/>
          </a:bodyPr>
          <a:lstStyle/>
          <a:p>
            <a:r>
              <a:rPr lang="en-US" altLang="zh-CN" sz="3200" b="1" dirty="0" err="1" smtClean="0">
                <a:latin typeface="Times New Roman" pitchFamily="18" charset="0"/>
                <a:ea typeface="Arial-Rounded" panose="020B0500000000000000" pitchFamily="34" charset="-93"/>
                <a:cs typeface="Times New Roman" pitchFamily="18" charset="0"/>
                <a:sym typeface="+mn-lt"/>
              </a:rPr>
              <a:t>đi</a:t>
            </a:r>
            <a:r>
              <a:rPr lang="en-US" altLang="zh-CN" sz="3200" b="1" dirty="0" smtClean="0">
                <a:latin typeface="Times New Roman" pitchFamily="18" charset="0"/>
                <a:ea typeface="Arial-Rounded" panose="020B0500000000000000" pitchFamily="34" charset="-93"/>
                <a:cs typeface="Times New Roman" pitchFamily="18" charset="0"/>
                <a:sym typeface="+mn-lt"/>
              </a:rPr>
              <a:t> </a:t>
            </a:r>
            <a:r>
              <a:rPr lang="en-US" altLang="zh-CN" sz="3200" b="1" dirty="0" err="1" smtClean="0">
                <a:latin typeface="Times New Roman" pitchFamily="18" charset="0"/>
                <a:ea typeface="Arial-Rounded" panose="020B0500000000000000" pitchFamily="34" charset="-93"/>
                <a:cs typeface="Times New Roman" pitchFamily="18" charset="0"/>
                <a:sym typeface="+mn-lt"/>
              </a:rPr>
              <a:t>biển</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14" name="矩形 8">
            <a:extLst>
              <a:ext uri="{FF2B5EF4-FFF2-40B4-BE49-F238E27FC236}">
                <a16:creationId xmlns:a16="http://schemas.microsoft.com/office/drawing/2014/main" id="{BEF69370-038A-4CCC-B259-2DF7CD5468DF}"/>
              </a:ext>
            </a:extLst>
          </p:cNvPr>
          <p:cNvSpPr/>
          <p:nvPr/>
        </p:nvSpPr>
        <p:spPr>
          <a:xfrm>
            <a:off x="98854" y="2143905"/>
            <a:ext cx="8358099" cy="584775"/>
          </a:xfrm>
          <a:prstGeom prst="rect">
            <a:avLst/>
          </a:prstGeom>
        </p:spPr>
        <p:txBody>
          <a:bodyPr wrap="square">
            <a:spAutoFit/>
          </a:bodyPr>
          <a:lstStyle/>
          <a:p>
            <a:r>
              <a:rPr lang="en-US" altLang="zh-CN" sz="3200" b="1" err="1" smtClean="0">
                <a:solidFill>
                  <a:srgbClr val="0070C0"/>
                </a:solidFill>
                <a:latin typeface="Times New Roman" pitchFamily="18" charset="0"/>
                <a:ea typeface="Arial-Rounded" panose="020B0500000000000000" pitchFamily="34" charset="-93"/>
                <a:cs typeface="Times New Roman" pitchFamily="18" charset="0"/>
                <a:sym typeface="+mn-lt"/>
              </a:rPr>
              <a:t>b</a:t>
            </a:r>
            <a:r>
              <a:rPr lang="en-US" altLang="zh-CN" sz="3200" b="1" smtClean="0">
                <a:solidFill>
                  <a:srgbClr val="0070C0"/>
                </a:solidFill>
                <a:latin typeface="Times New Roman" pitchFamily="18" charset="0"/>
                <a:ea typeface="Arial-Rounded" panose="020B0500000000000000" pitchFamily="34" charset="-93"/>
                <a:cs typeface="Times New Roman" pitchFamily="18" charset="0"/>
                <a:sym typeface="+mn-lt"/>
              </a:rPr>
              <a:t>. Những </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con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tàu</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lớn</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có</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thể</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đi</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qua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các</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endParaRPr lang="zh-CN" altLang="en-US" sz="32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15" name="矩形 8">
            <a:extLst>
              <a:ext uri="{FF2B5EF4-FFF2-40B4-BE49-F238E27FC236}">
                <a16:creationId xmlns:a16="http://schemas.microsoft.com/office/drawing/2014/main" id="{A2F459A0-6A26-4DA5-B309-4C38E867922B}"/>
              </a:ext>
            </a:extLst>
          </p:cNvPr>
          <p:cNvSpPr/>
          <p:nvPr/>
        </p:nvSpPr>
        <p:spPr>
          <a:xfrm>
            <a:off x="7261134" y="2094555"/>
            <a:ext cx="904240" cy="584775"/>
          </a:xfrm>
          <a:prstGeom prst="rect">
            <a:avLst/>
          </a:prstGeom>
        </p:spPr>
        <p:txBody>
          <a:bodyPr wrap="square">
            <a:spAutoFit/>
          </a:bodyPr>
          <a:lstStyle/>
          <a:p>
            <a:r>
              <a:rPr lang="en-US" altLang="zh-CN" sz="3200" b="1" dirty="0">
                <a:solidFill>
                  <a:srgbClr val="0070C0"/>
                </a:solidFill>
                <a:latin typeface="Times New Roman" pitchFamily="18" charset="0"/>
                <a:ea typeface="Arial-Rounded" panose="020B0500000000000000" pitchFamily="34" charset="-93"/>
                <a:cs typeface="Times New Roman" pitchFamily="18" charset="0"/>
                <a:sym typeface="+mn-lt"/>
              </a:rPr>
              <a:t>(…)</a:t>
            </a:r>
            <a:endParaRPr lang="zh-CN" altLang="en-US" sz="32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pic>
        <p:nvPicPr>
          <p:cNvPr id="4098" name="Picture 2" descr="C:\Users\Administrator\Desktop\file ảnh TV\Loài chim của biển cả\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 y="2749135"/>
            <a:ext cx="8946292" cy="239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500"/>
                            </p:stCondLst>
                            <p:childTnLst>
                              <p:par>
                                <p:cTn id="46" presetID="56" presetClass="path" presetSubtype="0" accel="50000" decel="50000" fill="hold" grpId="1" nodeType="afterEffect">
                                  <p:stCondLst>
                                    <p:cond delay="0"/>
                                  </p:stCondLst>
                                  <p:childTnLst>
                                    <p:animMotion origin="layout" path="M -3.88889E-6 4.2866E-6 L 0.23473 0.13619 " pathEditMode="relative" rAng="0" ptsTypes="AA">
                                      <p:cBhvr>
                                        <p:cTn id="47" dur="500" fill="hold"/>
                                        <p:tgtEl>
                                          <p:spTgt spid="9"/>
                                        </p:tgtEl>
                                        <p:attrNameLst>
                                          <p:attrName>ppt_x</p:attrName>
                                          <p:attrName>ppt_y</p:attrName>
                                        </p:attrNameLst>
                                      </p:cBhvr>
                                      <p:rCtr x="11736" y="6794"/>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42" presetClass="path" presetSubtype="0" accel="50000" decel="50000" fill="hold" grpId="0" nodeType="withEffect">
                                  <p:stCondLst>
                                    <p:cond delay="0"/>
                                  </p:stCondLst>
                                  <p:childTnLst>
                                    <p:animMotion origin="layout" path="M 8.33333E-7 -1.55034E-6 L 0.69219 0.27888 " pathEditMode="relative" rAng="0" ptsTypes="AA">
                                      <p:cBhvr>
                                        <p:cTn id="54" dur="500" fill="hold"/>
                                        <p:tgtEl>
                                          <p:spTgt spid="5"/>
                                        </p:tgtEl>
                                        <p:attrNameLst>
                                          <p:attrName>ppt_x</p:attrName>
                                          <p:attrName>ppt_y</p:attrName>
                                        </p:attrNameLst>
                                      </p:cBhvr>
                                      <p:rCtr x="34601" y="13928"/>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098"/>
                                        </p:tgtEl>
                                        <p:attrNameLst>
                                          <p:attrName>style.visibility</p:attrName>
                                        </p:attrNameLst>
                                      </p:cBhvr>
                                      <p:to>
                                        <p:strVal val="visible"/>
                                      </p:to>
                                    </p:set>
                                    <p:animEffect transition="in" filter="wipe(down)">
                                      <p:cBhvr>
                                        <p:cTn id="5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5" grpId="1"/>
      <p:bldP spid="6" grpId="0"/>
      <p:bldP spid="9" grpId="0"/>
      <p:bldP spid="9" grpId="1"/>
      <p:bldP spid="10" grpId="0"/>
      <p:bldP spid="10" grpId="1"/>
      <p:bldP spid="11" grpId="0"/>
      <p:bldP spid="12" grpId="0"/>
      <p:bldP spid="13" grpId="0"/>
      <p:bldP spid="14" grpId="0"/>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BF27-AEA7-4E39-9873-833F6E66B524}">
  <ds:schemaRefs>
    <ds:schemaRef ds:uri="2954521b-b4ab-4ce3-8aa8-8bfa99a4c36e"/>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540</TotalTime>
  <Words>235</Words>
  <Application>Microsoft Office PowerPoint</Application>
  <PresentationFormat>On-screen Show (16:9)</PresentationFormat>
  <Paragraphs>62</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Times New Roman</vt:lpstr>
      <vt:lpstr>Arial</vt:lpstr>
      <vt:lpstr>Arial-Rounded</vt:lpstr>
      <vt:lpstr>宋体</vt:lpstr>
      <vt:lpstr>DFPOP1-W9</vt:lpstr>
      <vt:lpstr>Calibri</vt:lpstr>
      <vt:lpstr>华康少女文字W5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57</cp:revision>
  <dcterms:created xsi:type="dcterms:W3CDTF">2020-08-13T09:19:08Z</dcterms:created>
  <dcterms:modified xsi:type="dcterms:W3CDTF">2025-04-02T23:07:40Z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