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5"/>
  </p:notesMasterIdLst>
  <p:sldIdLst>
    <p:sldId id="295" r:id="rId3"/>
    <p:sldId id="258" r:id="rId4"/>
    <p:sldId id="260" r:id="rId5"/>
    <p:sldId id="281" r:id="rId6"/>
    <p:sldId id="283" r:id="rId7"/>
    <p:sldId id="292" r:id="rId8"/>
    <p:sldId id="293" r:id="rId9"/>
    <p:sldId id="294" r:id="rId10"/>
    <p:sldId id="287" r:id="rId11"/>
    <p:sldId id="264" r:id="rId12"/>
    <p:sldId id="289" r:id="rId13"/>
    <p:sldId id="29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214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24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9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0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8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21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r="-8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1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1: TIA NẮNG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ĐI ĐÂU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1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r="-8000"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/>
          <p:nvPr/>
        </p:nvSpPr>
        <p:spPr>
          <a:xfrm>
            <a:off x="15241" y="666750"/>
            <a:ext cx="9144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a.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44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" name="Google Shape;305;p9"/>
          <p:cNvSpPr/>
          <p:nvPr/>
        </p:nvSpPr>
        <p:spPr>
          <a:xfrm>
            <a:off x="0" y="2320913"/>
            <a:ext cx="9144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b. Theo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44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8" name="Google Shape;305;p9"/>
          <p:cNvSpPr/>
          <p:nvPr/>
        </p:nvSpPr>
        <p:spPr>
          <a:xfrm>
            <a:off x="15241" y="3181350"/>
            <a:ext cx="91440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c. Theo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4400" b="1" dirty="0" err="1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4400" b="1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sz="4400" b="1" dirty="0">
              <a:solidFill>
                <a:srgbClr val="4CA42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-30480" y="0"/>
            <a:ext cx="9144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5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8" name="Google Shape;186;p3"/>
          <p:cNvSpPr/>
          <p:nvPr/>
        </p:nvSpPr>
        <p:spPr>
          <a:xfrm>
            <a:off x="-15240" y="1276350"/>
            <a:ext cx="4572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nhỏ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572000" y="1306294"/>
            <a:ext cx="4572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Mai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6618" y="1326569"/>
            <a:ext cx="8124502" cy="1733798"/>
            <a:chOff x="928098" y="1306294"/>
            <a:chExt cx="7987302" cy="1733798"/>
          </a:xfrm>
        </p:grpSpPr>
        <p:sp>
          <p:nvSpPr>
            <p:cNvPr id="2" name="Rectangle 1"/>
            <p:cNvSpPr/>
            <p:nvPr/>
          </p:nvSpPr>
          <p:spPr>
            <a:xfrm>
              <a:off x="928098" y="1306294"/>
              <a:ext cx="2362200" cy="5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8220" y="2430492"/>
              <a:ext cx="2553393" cy="5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1306294"/>
              <a:ext cx="2362200" cy="5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460436"/>
              <a:ext cx="1981200" cy="5796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52600" y="1885950"/>
            <a:ext cx="6469380" cy="1707529"/>
            <a:chOff x="1752600" y="1885950"/>
            <a:chExt cx="6469380" cy="1707529"/>
          </a:xfrm>
        </p:grpSpPr>
        <p:sp>
          <p:nvSpPr>
            <p:cNvPr id="4" name="Rectangle 3"/>
            <p:cNvSpPr/>
            <p:nvPr/>
          </p:nvSpPr>
          <p:spPr>
            <a:xfrm>
              <a:off x="1752600" y="1885950"/>
              <a:ext cx="1371600" cy="5445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3080" y="3047424"/>
              <a:ext cx="2179320" cy="5445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0380" y="1915894"/>
              <a:ext cx="1371600" cy="5445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0" y="3048937"/>
              <a:ext cx="1981200" cy="5445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7198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3"/>
            <a:ext cx="9143999" cy="51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1143000" y="363855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1. Trong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tranh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38549"/>
          </a:xfrm>
          <a:prstGeom prst="rect">
            <a:avLst/>
          </a:prstGeom>
        </p:spPr>
      </p:pic>
      <p:sp>
        <p:nvSpPr>
          <p:cNvPr id="5" name="Google Shape;186;p3"/>
          <p:cNvSpPr/>
          <p:nvPr/>
        </p:nvSpPr>
        <p:spPr>
          <a:xfrm>
            <a:off x="198120" y="3658599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thích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không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Vì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sao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-30480" y="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433487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cười: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vui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" name="Google Shape;186;p3"/>
          <p:cNvSpPr/>
          <p:nvPr/>
        </p:nvSpPr>
        <p:spPr>
          <a:xfrm>
            <a:off x="4736642" y="446723"/>
            <a:ext cx="43921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-30480" y="2495550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nhỏ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782362" y="2498824"/>
            <a:ext cx="45720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lvl="0"/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Mai gặp 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 nhau</a:t>
            </a:r>
          </a:p>
          <a:p>
            <a:pPr lvl="0"/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0" name="Google Shape;226;p4"/>
          <p:cNvSpPr txBox="1"/>
          <p:nvPr/>
        </p:nvSpPr>
        <p:spPr>
          <a:xfrm>
            <a:off x="5989319" y="427793"/>
            <a:ext cx="25145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ắng</a:t>
            </a:r>
            <a:endParaRPr sz="3000" b="1" u="sng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1" name="Google Shape;226;p4"/>
          <p:cNvSpPr txBox="1"/>
          <p:nvPr/>
        </p:nvSpPr>
        <p:spPr>
          <a:xfrm>
            <a:off x="6858000" y="895350"/>
            <a:ext cx="225552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òng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sz="3000" b="1" u="sng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2" name="Google Shape;226;p4"/>
          <p:cNvSpPr txBox="1"/>
          <p:nvPr/>
        </p:nvSpPr>
        <p:spPr>
          <a:xfrm>
            <a:off x="76253" y="2952750"/>
            <a:ext cx="24383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endParaRPr sz="3000" b="1" u="sng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3" name="Google Shape;226;p4"/>
          <p:cNvSpPr txBox="1"/>
          <p:nvPr/>
        </p:nvSpPr>
        <p:spPr>
          <a:xfrm>
            <a:off x="1524000" y="3867150"/>
            <a:ext cx="24383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endParaRPr sz="3000" b="1" u="sng" dirty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-30480" y="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3" name="Google Shape;186;p3"/>
          <p:cNvSpPr/>
          <p:nvPr/>
        </p:nvSpPr>
        <p:spPr>
          <a:xfrm>
            <a:off x="0" y="433487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cười: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vui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152400" y="5143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2;p6"/>
          <p:cNvSpPr/>
          <p:nvPr/>
        </p:nvSpPr>
        <p:spPr>
          <a:xfrm>
            <a:off x="152400" y="971550"/>
            <a:ext cx="372140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3;p6"/>
          <p:cNvSpPr/>
          <p:nvPr/>
        </p:nvSpPr>
        <p:spPr>
          <a:xfrm>
            <a:off x="157716" y="1413059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43;p6"/>
          <p:cNvSpPr/>
          <p:nvPr/>
        </p:nvSpPr>
        <p:spPr>
          <a:xfrm>
            <a:off x="157716" y="18859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86;p3"/>
          <p:cNvSpPr/>
          <p:nvPr/>
        </p:nvSpPr>
        <p:spPr>
          <a:xfrm>
            <a:off x="4736642" y="446723"/>
            <a:ext cx="43921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9" name="Google Shape;243;p6"/>
          <p:cNvSpPr/>
          <p:nvPr/>
        </p:nvSpPr>
        <p:spPr>
          <a:xfrm>
            <a:off x="4876800" y="584735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3;p6"/>
          <p:cNvSpPr/>
          <p:nvPr/>
        </p:nvSpPr>
        <p:spPr>
          <a:xfrm>
            <a:off x="4876800" y="9715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3;p6"/>
          <p:cNvSpPr/>
          <p:nvPr/>
        </p:nvSpPr>
        <p:spPr>
          <a:xfrm>
            <a:off x="4877863" y="142018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243;p6"/>
          <p:cNvSpPr/>
          <p:nvPr/>
        </p:nvSpPr>
        <p:spPr>
          <a:xfrm>
            <a:off x="4876799" y="18859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86;p3"/>
          <p:cNvSpPr/>
          <p:nvPr/>
        </p:nvSpPr>
        <p:spPr>
          <a:xfrm>
            <a:off x="-30480" y="2495550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nhỏ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15" name="Google Shape;243;p6"/>
          <p:cNvSpPr/>
          <p:nvPr/>
        </p:nvSpPr>
        <p:spPr>
          <a:xfrm>
            <a:off x="140349" y="2571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43;p6"/>
          <p:cNvSpPr/>
          <p:nvPr/>
        </p:nvSpPr>
        <p:spPr>
          <a:xfrm>
            <a:off x="1" y="3008695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43;p6"/>
          <p:cNvSpPr/>
          <p:nvPr/>
        </p:nvSpPr>
        <p:spPr>
          <a:xfrm>
            <a:off x="0" y="3465895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243;p6"/>
          <p:cNvSpPr/>
          <p:nvPr/>
        </p:nvSpPr>
        <p:spPr>
          <a:xfrm>
            <a:off x="0" y="3923095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86;p3"/>
          <p:cNvSpPr/>
          <p:nvPr/>
        </p:nvSpPr>
        <p:spPr>
          <a:xfrm>
            <a:off x="4782362" y="2498824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20" name="Google Shape;243;p6"/>
          <p:cNvSpPr/>
          <p:nvPr/>
        </p:nvSpPr>
        <p:spPr>
          <a:xfrm>
            <a:off x="4753816" y="2546559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43;p6"/>
          <p:cNvSpPr/>
          <p:nvPr/>
        </p:nvSpPr>
        <p:spPr>
          <a:xfrm>
            <a:off x="4736642" y="2979773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43;p6"/>
          <p:cNvSpPr/>
          <p:nvPr/>
        </p:nvSpPr>
        <p:spPr>
          <a:xfrm>
            <a:off x="4736642" y="3409950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43;p6"/>
          <p:cNvSpPr/>
          <p:nvPr/>
        </p:nvSpPr>
        <p:spPr>
          <a:xfrm>
            <a:off x="4722271" y="3886376"/>
            <a:ext cx="609599" cy="4012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98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6;p3"/>
          <p:cNvSpPr/>
          <p:nvPr/>
        </p:nvSpPr>
        <p:spPr>
          <a:xfrm>
            <a:off x="-30480" y="0"/>
            <a:ext cx="914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" name="Google Shape;186;p3"/>
          <p:cNvSpPr/>
          <p:nvPr/>
        </p:nvSpPr>
        <p:spPr>
          <a:xfrm>
            <a:off x="0" y="433487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cười: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vui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" name="Google Shape;186;p3"/>
          <p:cNvSpPr/>
          <p:nvPr/>
        </p:nvSpPr>
        <p:spPr>
          <a:xfrm>
            <a:off x="4736642" y="446723"/>
            <a:ext cx="439211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(2)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Đó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tay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trên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tán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cây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sp>
        <p:nvSpPr>
          <p:cNvPr id="8" name="Google Shape;186;p3"/>
          <p:cNvSpPr/>
          <p:nvPr/>
        </p:nvSpPr>
        <p:spPr>
          <a:xfrm>
            <a:off x="-30480" y="2495550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(3)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Tối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đến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giờ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Sực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nhớ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tia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nhỏ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rồi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…</a:t>
            </a:r>
          </a:p>
        </p:txBody>
      </p:sp>
      <p:sp>
        <p:nvSpPr>
          <p:cNvPr id="9" name="Google Shape;186;p3"/>
          <p:cNvSpPr/>
          <p:nvPr/>
        </p:nvSpPr>
        <p:spPr>
          <a:xfrm>
            <a:off x="4782362" y="2498824"/>
            <a:ext cx="4572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(4)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nằm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ngẫm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nghĩ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ở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-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ngủ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nắng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Mai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lại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gặp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" y="34683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48703" y="3013710"/>
            <a:ext cx="1751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4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file ảnh TV\Tia nắng đi đâu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4" y="262226"/>
            <a:ext cx="8676191" cy="46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file ảnh TV\Tia nắng đi đâu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8150"/>
            <a:ext cx="8839200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3;p6"/>
          <p:cNvSpPr/>
          <p:nvPr/>
        </p:nvSpPr>
        <p:spPr>
          <a:xfrm>
            <a:off x="0" y="133350"/>
            <a:ext cx="575931" cy="5334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226;p4"/>
          <p:cNvSpPr txBox="1"/>
          <p:nvPr/>
        </p:nvSpPr>
        <p:spPr>
          <a:xfrm>
            <a:off x="575931" y="30480"/>
            <a:ext cx="856806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khổ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thơ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đầu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những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cùng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với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4" name="Google Shape;186;p3"/>
          <p:cNvSpPr/>
          <p:nvPr/>
        </p:nvSpPr>
        <p:spPr>
          <a:xfrm>
            <a:off x="1447800" y="1428750"/>
            <a:ext cx="63246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(1)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Buổi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sáng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thức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dậy</a:t>
            </a:r>
            <a:endParaRPr lang="en-US" sz="44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Bé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thấy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buồn</a:t>
            </a:r>
            <a:r>
              <a:rPr lang="en-US" sz="4400" b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cười:</a:t>
            </a:r>
            <a:endParaRPr lang="en-US" sz="44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đang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nhảy</a:t>
            </a:r>
            <a:endParaRPr lang="en-US" sz="44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    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4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err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vui</a:t>
            </a:r>
            <a:r>
              <a:rPr lang="en-US" sz="4400" b="1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vui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lang="en-US" sz="44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61802" y="2160270"/>
            <a:ext cx="1119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2202" y="3497580"/>
            <a:ext cx="1231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87661" y="4095750"/>
            <a:ext cx="84120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9422" y="3440430"/>
            <a:ext cx="52232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9842" y="2835016"/>
            <a:ext cx="111964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0681" y="2160270"/>
            <a:ext cx="92532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-Point Star 5"/>
          <p:cNvSpPr/>
          <p:nvPr/>
        </p:nvSpPr>
        <p:spPr>
          <a:xfrm>
            <a:off x="1706880" y="104394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ậy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5257800" y="104775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hấy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ave 7"/>
          <p:cNvSpPr/>
          <p:nvPr/>
        </p:nvSpPr>
        <p:spPr>
          <a:xfrm>
            <a:off x="3672840" y="1421130"/>
            <a:ext cx="1202365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1706880" y="14859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ave 9"/>
          <p:cNvSpPr/>
          <p:nvPr/>
        </p:nvSpPr>
        <p:spPr>
          <a:xfrm>
            <a:off x="3657599" y="440055"/>
            <a:ext cx="1202365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5257800" y="14478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8-Point Star 11"/>
          <p:cNvSpPr/>
          <p:nvPr/>
        </p:nvSpPr>
        <p:spPr>
          <a:xfrm>
            <a:off x="1676400" y="196215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ave 12"/>
          <p:cNvSpPr/>
          <p:nvPr/>
        </p:nvSpPr>
        <p:spPr>
          <a:xfrm>
            <a:off x="3688080" y="2253615"/>
            <a:ext cx="1202365" cy="22479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5288280" y="1988820"/>
            <a:ext cx="1752600" cy="80772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strator\Desktop\file ảnh TV\Tia nắng đi đâu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6540"/>
            <a:ext cx="9144000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497</Words>
  <Application>Microsoft Office PowerPoint</Application>
  <PresentationFormat>On-screen Show (16:9)</PresentationFormat>
  <Paragraphs>103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Rounded</vt:lpstr>
      <vt:lpstr>宋体</vt:lpstr>
      <vt:lpstr>华康少女文字W5</vt:lpstr>
      <vt:lpstr>Arial</vt:lpstr>
      <vt:lpstr>Arial-Rounded</vt:lpstr>
      <vt:lpstr>Calibri</vt:lpstr>
      <vt:lpstr>DFPOP1-W9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 User</cp:lastModifiedBy>
  <cp:revision>51</cp:revision>
  <dcterms:created xsi:type="dcterms:W3CDTF">2020-08-13T09:19:08Z</dcterms:created>
  <dcterms:modified xsi:type="dcterms:W3CDTF">2025-04-02T23:14:26Z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