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98" r:id="rId6"/>
    <p:sldId id="275" r:id="rId7"/>
    <p:sldId id="277" r:id="rId8"/>
    <p:sldId id="294" r:id="rId9"/>
    <p:sldId id="295" r:id="rId10"/>
    <p:sldId id="279" r:id="rId11"/>
    <p:sldId id="296" r:id="rId12"/>
    <p:sldId id="297" r:id="rId13"/>
    <p:sldId id="290" r:id="rId14"/>
    <p:sldId id="289" r:id="rId15"/>
    <p:sldId id="292" r:id="rId16"/>
    <p:sldId id="283" r:id="rId17"/>
  </p:sldIdLst>
  <p:sldSz cx="9144000" cy="5143500" type="screen16x9"/>
  <p:notesSz cx="6858000" cy="9144000"/>
  <p:embeddedFontLst>
    <p:embeddedFont>
      <p:font typeface="Arial-Rounded" panose="020B0500000000000000" charset="0"/>
      <p:regular r:id="rId19"/>
    </p:embeddedFont>
    <p:embeddedFont>
      <p:font typeface="宋体" panose="02010600030101010101" pitchFamily="2" charset="-122"/>
      <p:regular r:id="rId20"/>
    </p:embeddedFont>
    <p:embeddedFont>
      <p:font typeface="DFPOP1-W9" panose="02010609010101010101" pitchFamily="1" charset="-12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298"/>
            <p14:sldId id="275"/>
            <p14:sldId id="277"/>
            <p14:sldId id="294"/>
            <p14:sldId id="295"/>
            <p14:sldId id="279"/>
            <p14:sldId id="296"/>
            <p14:sldId id="297"/>
            <p14:sldId id="290"/>
            <p14:sldId id="289"/>
            <p14:sldId id="29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27" autoAdjust="0"/>
  </p:normalViewPr>
  <p:slideViewPr>
    <p:cSldViewPr snapToGrid="0">
      <p:cViewPr varScale="1">
        <p:scale>
          <a:sx n="88" d="100"/>
          <a:sy n="88" d="100"/>
        </p:scale>
        <p:origin x="8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75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092837" y="2778399"/>
            <a:ext cx="4897399" cy="692698"/>
            <a:chOff x="2256794" y="2722826"/>
            <a:chExt cx="4897399" cy="69269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BẢY SẮC CẦU VỒNG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62341" y="272818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BẢY SẮC CẦU VỒNG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56794" y="27228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BẢY SẮC CẦU VỒNG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9334" y="1610151"/>
            <a:ext cx="1626648" cy="933702"/>
            <a:chOff x="3291885" y="1815065"/>
            <a:chExt cx="1626648" cy="933702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7576" y="182543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1885" y="182141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533400" y="313192"/>
            <a:ext cx="8258175" cy="520993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numCol="2">
            <a:spAutoFit/>
          </a:bodyPr>
          <a:lstStyle/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Vừa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mưa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nắng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Hay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tươi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thắm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Bé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mừng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vui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trông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lam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đám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mây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chàm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áo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mẹ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tím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sim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30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thế.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đỏ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mặt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cam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đủ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bơi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Lục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kia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lá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ẩn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hiện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Rồi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tan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mau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Đất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bừng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tỉnh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Sau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cơn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mưa</a:t>
            </a:r>
            <a:r>
              <a:rPr lang="en-US" altLang="zh-CN" sz="30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rào.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95276" y="-28041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                               </a:t>
            </a:r>
            <a:endParaRPr lang="zh-CN" altLang="en-US" sz="3000" b="1" dirty="0">
              <a:solidFill>
                <a:srgbClr val="F14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43449" y="68247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776901" y="69310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24202" y="29895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867275" y="29318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1" y="9525"/>
            <a:ext cx="448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06854" y="69925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64004" y="147452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màu?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54479" y="2306301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tan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4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533400" y="313192"/>
            <a:ext cx="8258175" cy="520993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numCol="2">
            <a:spAutoFit/>
          </a:bodyPr>
          <a:lstStyle/>
          <a:p>
            <a:pPr algn="just"/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Vừa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mưa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nắng</a:t>
            </a:r>
            <a:endParaRPr lang="en-US" altLang="zh-CN" sz="3000" b="1" dirty="0" smtClean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Hay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endParaRPr lang="en-US" altLang="zh-CN" sz="3000" b="1" dirty="0" smtClean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tươi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thắm</a:t>
            </a:r>
            <a:endParaRPr lang="en-US" altLang="zh-CN" sz="3000" b="1" dirty="0" smtClean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Bé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mừng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vui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trông</a:t>
            </a:r>
            <a:endParaRPr lang="en-US" altLang="zh-CN" sz="3000" b="1" dirty="0" smtClean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lam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đám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mây</a:t>
            </a:r>
            <a:endParaRPr lang="en-US" altLang="zh-CN" sz="3000" b="1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chàm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áo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mẹ</a:t>
            </a:r>
            <a:endParaRPr lang="en-US" altLang="zh-CN" sz="3000" b="1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tím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hoa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sim</a:t>
            </a:r>
            <a:endParaRPr lang="en-US" altLang="zh-CN" sz="3000" b="1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3000" b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thế.</a:t>
            </a:r>
            <a:endParaRPr lang="en-US" altLang="zh-CN" sz="3000" b="1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 smtClean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đỏ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mặt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endParaRPr lang="en-US" altLang="zh-CN" sz="3000" b="1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cam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đu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đủ</a:t>
            </a:r>
            <a:endParaRPr lang="en-US" altLang="zh-CN" sz="3000" b="1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vàng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bơi</a:t>
            </a:r>
            <a:endParaRPr lang="en-US" altLang="zh-CN" sz="3000" b="1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Lục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kia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lá</a:t>
            </a:r>
            <a:endParaRPr lang="en-US" altLang="zh-CN" sz="3000" b="1" dirty="0" smtClean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ẩn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hiện</a:t>
            </a:r>
            <a:endParaRPr lang="en-US" altLang="zh-CN" sz="3000" b="1" dirty="0" smtClean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Rồi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tan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mau</a:t>
            </a:r>
            <a:endParaRPr lang="en-US" altLang="zh-CN" sz="3000" b="1" dirty="0" smtClean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Đất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bừng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tỉnh</a:t>
            </a:r>
            <a:endParaRPr lang="en-US" altLang="zh-CN" sz="3000" b="1" dirty="0" smtClean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Sau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cơn</a:t>
            </a:r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mưa</a:t>
            </a:r>
            <a:r>
              <a:rPr lang="en-US" altLang="zh-CN" sz="3000" b="1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rào.</a:t>
            </a:r>
            <a:endParaRPr lang="en-US" altLang="zh-CN" sz="3000" b="1" dirty="0" smtClean="0">
              <a:solidFill>
                <a:srgbClr val="679C3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95276" y="-28041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43449" y="68247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776901" y="69310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24202" y="29895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867275" y="29318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1" y="9525"/>
            <a:ext cx="448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37280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pic>
        <p:nvPicPr>
          <p:cNvPr id="7" name="Shape 700"/>
          <p:cNvPicPr/>
          <p:nvPr/>
        </p:nvPicPr>
        <p:blipFill>
          <a:blip r:embed="rId2"/>
          <a:stretch/>
        </p:blipFill>
        <p:spPr>
          <a:xfrm>
            <a:off x="3206431" y="1563053"/>
            <a:ext cx="2784794" cy="894397"/>
          </a:xfrm>
          <a:prstGeom prst="rect">
            <a:avLst/>
          </a:prstGeom>
        </p:spPr>
      </p:pic>
      <p:pic>
        <p:nvPicPr>
          <p:cNvPr id="8" name="Shape 704"/>
          <p:cNvPicPr/>
          <p:nvPr/>
        </p:nvPicPr>
        <p:blipFill>
          <a:blip r:embed="rId3"/>
          <a:stretch/>
        </p:blipFill>
        <p:spPr>
          <a:xfrm>
            <a:off x="2834322" y="2972118"/>
            <a:ext cx="3804603" cy="875982"/>
          </a:xfrm>
          <a:prstGeom prst="rect">
            <a:avLst/>
          </a:prstGeom>
        </p:spPr>
      </p:pic>
      <p:sp>
        <p:nvSpPr>
          <p:cNvPr id="9" name="Shape 702"/>
          <p:cNvSpPr txBox="1"/>
          <p:nvPr/>
        </p:nvSpPr>
        <p:spPr>
          <a:xfrm>
            <a:off x="3572192" y="2581275"/>
            <a:ext cx="2123758" cy="819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spcAft>
                <a:spcPts val="0"/>
              </a:spcAft>
              <a:tabLst>
                <a:tab pos="911225" algn="l"/>
                <a:tab pos="1818640" algn="l"/>
              </a:tabLst>
            </a:pPr>
            <a:r>
              <a:rPr lang="vi-VN" sz="950" b="1" dirty="0">
                <a:effectLst/>
                <a:latin typeface="Arial"/>
                <a:ea typeface="Arial"/>
              </a:rPr>
              <a:t>(1)	(2)	(3)</a:t>
            </a:r>
            <a:endParaRPr lang="en-US" sz="1300" dirty="0">
              <a:effectLst/>
              <a:latin typeface="Arial"/>
              <a:ea typeface="Arial"/>
            </a:endParaRPr>
          </a:p>
        </p:txBody>
      </p:sp>
      <p:sp>
        <p:nvSpPr>
          <p:cNvPr id="10" name="Shape 706"/>
          <p:cNvSpPr txBox="1"/>
          <p:nvPr/>
        </p:nvSpPr>
        <p:spPr>
          <a:xfrm>
            <a:off x="3322160" y="3943668"/>
            <a:ext cx="2886075" cy="1708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spcAft>
                <a:spcPts val="0"/>
              </a:spcAft>
              <a:tabLst>
                <a:tab pos="886460" algn="l"/>
                <a:tab pos="1779905" algn="l"/>
                <a:tab pos="2701290" algn="l"/>
              </a:tabLst>
            </a:pPr>
            <a:r>
              <a:rPr lang="vi-VN" sz="950" b="1">
                <a:effectLst/>
                <a:latin typeface="Arial"/>
                <a:ea typeface="Arial"/>
              </a:rPr>
              <a:t>(4)	(5)	(6)	(7)</a:t>
            </a:r>
            <a:endParaRPr lang="en-US" sz="1300"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BẢY</a:t>
            </a:r>
            <a:r>
              <a:rPr kumimoji="0" lang="en-US" altLang="zh-CN" sz="3600" b="1" i="0" u="none" strike="noStrike" kern="120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SẮC CẦU VỒNG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1544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38863" y="178417"/>
            <a:ext cx="4883961" cy="3350846"/>
            <a:chOff x="2538988" y="836743"/>
            <a:chExt cx="3763487" cy="492826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988" y="836743"/>
              <a:ext cx="3763487" cy="4928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68" r="30633" b="43939"/>
            <a:stretch/>
          </p:blipFill>
          <p:spPr bwMode="auto">
            <a:xfrm>
              <a:off x="2538988" y="2917407"/>
              <a:ext cx="2609850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68" r="66583" b="43939"/>
            <a:stretch/>
          </p:blipFill>
          <p:spPr bwMode="auto">
            <a:xfrm>
              <a:off x="2579757" y="3810619"/>
              <a:ext cx="2528312" cy="1458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1733" y="3313662"/>
            <a:ext cx="6929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gì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tít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chân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endParaRPr lang="en-US" altLang="zh-CN" sz="3200" b="1" dirty="0" smtClean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ctr"/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rực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rỡ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không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người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nào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qua?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528534" y="305868"/>
            <a:ext cx="8258175" cy="520993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numCol="2">
            <a:spAutoFit/>
          </a:bodyPr>
          <a:lstStyle/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Vừa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mưa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nắng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Hay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tươi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thắm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Bé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mừng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vui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trông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lam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đám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mây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chàm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áo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mẹ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tím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sim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30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thế.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đỏ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mặt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cam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đủ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bơi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Lục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kia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lá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r>
              <a:rPr lang="en-US" altLang="zh-CN" sz="30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ẩ</a:t>
            </a:r>
            <a:r>
              <a:rPr lang="en-US" altLang="zh-CN" sz="30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hiện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Rồi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tan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mau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Đất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bừng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tỉnh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Sau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cơn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mưa</a:t>
            </a:r>
            <a:r>
              <a:rPr lang="en-US" altLang="zh-CN" sz="30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rào.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95276" y="-28041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43449" y="68247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776901" y="69310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24202" y="29895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867275" y="29318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1" y="9525"/>
            <a:ext cx="448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06442" y="3340390"/>
            <a:ext cx="1199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731" y="4264687"/>
            <a:ext cx="1451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92475" y="4702095"/>
            <a:ext cx="1451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file ảnh TV\Bảy sắc cầu vồng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" y="320842"/>
            <a:ext cx="8502316" cy="45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file ảnh TV\Bảy sắc cầu vồng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2" y="513347"/>
            <a:ext cx="8486012" cy="42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02104" y="553412"/>
            <a:ext cx="8192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ưa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Shape 698"/>
          <p:cNvPicPr/>
          <p:nvPr/>
        </p:nvPicPr>
        <p:blipFill>
          <a:blip r:embed="rId2"/>
          <a:stretch/>
        </p:blipFill>
        <p:spPr>
          <a:xfrm>
            <a:off x="2996992" y="2258044"/>
            <a:ext cx="3202940" cy="15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528534" y="305868"/>
            <a:ext cx="8258175" cy="520993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numCol="2">
            <a:spAutoFit/>
          </a:bodyPr>
          <a:lstStyle/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Vừa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mưa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nắng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Hay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tươi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thắm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Bé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mừng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vui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trông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lam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đám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mây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chàm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áo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mẹ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tím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sim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30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thế.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đỏ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mặt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cam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đủ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bơi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Lục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kia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lá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endParaRPr lang="en-US" altLang="zh-CN" sz="3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ẩn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hiện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Rồi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tan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mau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Đất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trời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bừng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tỉnh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Sau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cơn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mưa</a:t>
            </a:r>
            <a:r>
              <a:rPr lang="en-US" altLang="zh-CN" sz="30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rào.</a:t>
            </a:r>
            <a:endParaRPr lang="en-US" altLang="zh-CN" sz="3000" b="1" dirty="0" smtClean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just"/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95276" y="-28041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b="1" dirty="0" smtClean="0">
                <a:solidFill>
                  <a:srgbClr val="679C3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                               </a:t>
            </a:r>
            <a:endParaRPr lang="zh-CN" altLang="en-US" sz="3000" b="1" dirty="0">
              <a:solidFill>
                <a:srgbClr val="F14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43449" y="68247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776901" y="69310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24202" y="29895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867275" y="29318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1" y="9525"/>
            <a:ext cx="448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vồng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1727" y="1527632"/>
            <a:ext cx="866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13051" y="1043983"/>
            <a:ext cx="650844" cy="0"/>
          </a:xfrm>
          <a:prstGeom prst="line">
            <a:avLst/>
          </a:prstGeom>
          <a:ln w="38100">
            <a:solidFill>
              <a:srgbClr val="4CA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37546" y="1047281"/>
            <a:ext cx="86627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56302" y="2466095"/>
            <a:ext cx="866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75690" y="1950362"/>
            <a:ext cx="650844" cy="0"/>
          </a:xfrm>
          <a:prstGeom prst="line">
            <a:avLst/>
          </a:prstGeom>
          <a:ln w="38100">
            <a:solidFill>
              <a:srgbClr val="4CA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file ảnh TV\Bảy sắc cầu vồng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529389"/>
            <a:ext cx="8502316" cy="41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306</Words>
  <Application>Microsoft Office PowerPoint</Application>
  <PresentationFormat>On-screen Show (16:9)</PresentationFormat>
  <Paragraphs>127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Arial-Rounded</vt:lpstr>
      <vt:lpstr>Arial</vt:lpstr>
      <vt:lpstr>Times New Roman</vt:lpstr>
      <vt:lpstr>宋体</vt:lpstr>
      <vt:lpstr>DFPOP1-W9</vt:lpstr>
      <vt:lpstr>Calibri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45</cp:revision>
  <dcterms:created xsi:type="dcterms:W3CDTF">2020-08-13T09:19:08Z</dcterms:created>
  <dcterms:modified xsi:type="dcterms:W3CDTF">2025-04-02T23:08:14Z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