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75" r:id="rId6"/>
    <p:sldId id="277" r:id="rId7"/>
    <p:sldId id="288" r:id="rId8"/>
    <p:sldId id="279" r:id="rId9"/>
    <p:sldId id="290" r:id="rId10"/>
    <p:sldId id="289" r:id="rId11"/>
    <p:sldId id="281" r:id="rId12"/>
    <p:sldId id="282" r:id="rId13"/>
    <p:sldId id="283" r:id="rId14"/>
    <p:sldId id="284" r:id="rId15"/>
    <p:sldId id="291" r:id="rId16"/>
    <p:sldId id="285" r:id="rId17"/>
    <p:sldId id="286" r:id="rId18"/>
    <p:sldId id="287" r:id="rId19"/>
  </p:sldIdLst>
  <p:sldSz cx="9144000" cy="5143500" type="screen16x9"/>
  <p:notesSz cx="6858000" cy="9144000"/>
  <p:embeddedFontLst>
    <p:embeddedFont>
      <p:font typeface="HL Hoctro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FPOP1-W9" panose="02010609010101010101" pitchFamily="1" charset="-128"/>
      <p:regular r:id="rId26"/>
    </p:embeddedFont>
    <p:embeddedFont>
      <p:font typeface="Arial-Rounded" panose="020B0500000000000000" charset="0"/>
      <p:regular r:id="rId27"/>
    </p:embeddedFont>
    <p:embeddedFont>
      <p:font typeface="宋体" panose="02010600030101010101" pitchFamily="2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75"/>
            <p14:sldId id="277"/>
            <p14:sldId id="288"/>
            <p14:sldId id="279"/>
            <p14:sldId id="290"/>
            <p14:sldId id="289"/>
            <p14:sldId id="281"/>
            <p14:sldId id="282"/>
            <p14:sldId id="283"/>
            <p14:sldId id="284"/>
            <p14:sldId id="291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3D841A"/>
    <a:srgbClr val="4CA420"/>
    <a:srgbClr val="EF2A19"/>
    <a:srgbClr val="F14420"/>
    <a:srgbClr val="679C31"/>
    <a:srgbClr val="F56636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4" autoAdjust="0"/>
  </p:normalViewPr>
  <p:slideViewPr>
    <p:cSldViewPr snapToGrid="0">
      <p:cViewPr varScale="1">
        <p:scale>
          <a:sx n="88" d="100"/>
          <a:sy n="88" d="100"/>
        </p:scale>
        <p:origin x="8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083312" y="2779630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LÍNH CỨU HỎA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20957" cy="955919"/>
            <a:chOff x="3282361" y="1815065"/>
            <a:chExt cx="1620957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20957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5400" b="1" dirty="0" smtClean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96343" y="849254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5" grpId="0"/>
      <p:bldP spid="92" grpId="0" animBg="1"/>
      <p:bldP spid="111" grpId="0" animBg="1"/>
      <p:bldP spid="112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55864" y="187745"/>
            <a:ext cx="887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sát tranh và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dùng từ ngữ trong khung để nói theo tranh 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5" y="710965"/>
            <a:ext cx="7377429" cy="44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6964" cy="5143500"/>
          </a:xfrm>
          <a:prstGeom prst="rect">
            <a:avLst/>
          </a:prstGeom>
        </p:spPr>
      </p:pic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546329" y="997044"/>
            <a:ext cx="1571444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683826" y="1797144"/>
            <a:ext cx="1433947" cy="447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7117773" y="1797144"/>
            <a:ext cx="1111827" cy="447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file ảnh TV\Lính cứu hỏa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9" y="965931"/>
            <a:ext cx="8457143" cy="30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4" y="997528"/>
            <a:ext cx="8590476" cy="182906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370144" y="1462552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òa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nhà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5247412" y="1457843"/>
            <a:ext cx="1990226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trí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tuệ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7168732" y="146255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óa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cửa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401317" y="2217377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ứu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giúp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5178768" y="2191886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nặng tr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ĩu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986051" y="2196595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ý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4" y="166254"/>
            <a:ext cx="9001496" cy="49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3458" y="139217"/>
            <a:ext cx="841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dưới đây 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612757"/>
            <a:ext cx="8357604" cy="4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22352"/>
            <a:ext cx="9143999" cy="612933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Chuông báo cháy vang lên.   Những người lính cứu hỏa lập tức mặc quần áo chữa cháy, đi ủng, đeo găng, đội mũ rồi 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lao ra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 Những chiếc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cứu hỏa màu đỏ chứa đầy nước, bật đèn báo hiệu, 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rú còi chạy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 bay đến 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nơi có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cháy.    Tại đây, ngọn lửa mỗi lúc một lớn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 Những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hỏa 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nhanh 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chóng dùng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vòi 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phun nước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dập tắt đám cháy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 Họ 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dũng cảm</a:t>
            </a:r>
            <a:r>
              <a:rPr lang="en-US" altLang="zh-CN" sz="26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quên mình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cứu tính mạng và tài sản của người dân.</a:t>
            </a:r>
          </a:p>
          <a:p>
            <a:pPr algn="just"/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Cứu hỏa là một công việc rất nguy hiểm.   Nhưng những người lính cứu hỏa luôn sẵn sàng có mặt ở mọi nơi có hỏa hoạn. </a:t>
            </a:r>
          </a:p>
          <a:p>
            <a:pPr algn="just"/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endParaRPr lang="zh-CN" altLang="en-US" sz="32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20486" y="801589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476998" y="792689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647706" y="1651733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580414" y="2031741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223906" y="2813892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476998" y="2411194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42900" y="3634708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548028" y="3623392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019" y="249382"/>
            <a:ext cx="868193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</a:p>
          <a:p>
            <a:r>
              <a:rPr lang="en-US" altLang="zh-CN" sz="280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280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27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Chuông </a:t>
            </a:r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báo cháy vang </a:t>
            </a:r>
            <a:r>
              <a:rPr lang="en-US" altLang="zh-CN" sz="27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lên. Những </a:t>
            </a:r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hỏa lập tức mặc quần áo chữa cháy, đi ủng, đeo găng, đội mũ rồi lao ra xe. </a:t>
            </a:r>
            <a:r>
              <a:rPr lang="en-US" altLang="zh-CN" sz="27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</a:t>
            </a:r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chiếc xe cứu hỏa màu đỏ chứa đầy nước, bật đèn báo hiệu, rú còi chạy như bay đến nơi có cháy. </a:t>
            </a:r>
            <a:r>
              <a:rPr lang="en-US" altLang="zh-CN" sz="27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Tại </a:t>
            </a:r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đây, ngọn lửa mỗi lúc một lớn. </a:t>
            </a:r>
            <a:r>
              <a:rPr lang="en-US" altLang="zh-CN" sz="27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</a:t>
            </a:r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hỏa nhanh chóng dùng vòi phun nước dập tắt đám cháy.   </a:t>
            </a:r>
            <a:r>
              <a:rPr lang="en-US" altLang="zh-CN" sz="27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 </a:t>
            </a:r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dũng cảm quên mình cứu tính mạng và tài sản của người dân.</a:t>
            </a:r>
          </a:p>
          <a:p>
            <a:pPr algn="just"/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27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Cứu </a:t>
            </a:r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hỏa là một công việc rất nguy </a:t>
            </a:r>
            <a:r>
              <a:rPr lang="en-US" altLang="zh-CN" sz="27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hiểm. Nhưng </a:t>
            </a:r>
            <a:r>
              <a:rPr lang="en-US" altLang="zh-CN" sz="27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luôn sẵn sàng có mặt ở mọi nơi có hỏa hoạn. </a:t>
            </a:r>
          </a:p>
          <a:p>
            <a:pPr algn="just"/>
            <a:endParaRPr lang="en-US" altLang="zh-CN" sz="2800" dirty="0">
              <a:solidFill>
                <a:srgbClr val="92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36544" y="718452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7751" y="3595335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517084" y="1140033"/>
            <a:ext cx="1092532" cy="11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21699" y="1575461"/>
            <a:ext cx="61670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9830" y="1583377"/>
            <a:ext cx="74621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293098" y="4422254"/>
            <a:ext cx="616705" cy="11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5752" y="4859662"/>
            <a:ext cx="746214" cy="11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81477" y="374857"/>
            <a:ext cx="8536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a. 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Trang phục của lính cứu hỏa gồm những gì?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790754" y="163009"/>
            <a:ext cx="6871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 dập tắt đám cháy bằng cách nào?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81478" y="307322"/>
            <a:ext cx="8015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c. Em nghĩ gì về những người lính cứu hỏa?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" y="1425542"/>
            <a:ext cx="7350826" cy="34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Lính cứu hỏa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" y="308758"/>
            <a:ext cx="8561905" cy="41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Lính cứu hỏa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6" y="593768"/>
            <a:ext cx="8619048" cy="38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1686" y="175912"/>
            <a:ext cx="8648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 vở câu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cho câu hỏi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và </a:t>
            </a:r>
            <a:r>
              <a:rPr lang="en-US" altLang="zh-CN" sz="32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 ở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81686" y="894368"/>
            <a:ext cx="699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 dùng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479825" y="870618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397783" y="898088"/>
            <a:ext cx="556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vòi phun nước dập tắt 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đám cháy.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81686" y="1479143"/>
            <a:ext cx="836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 nghĩ những người lính cứu hỏa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162320" y="1479143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162320" y="1482863"/>
            <a:ext cx="5316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rất 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dũng cảm.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074" name="Picture 2" descr="C:\Users\Administrator\Desktop\file ảnh TV\Lính cứu hỏa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6" y="2315015"/>
            <a:ext cx="8495239" cy="21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8" grpId="0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180986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55369" y="700958"/>
            <a:ext cx="854423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sẵn </a:t>
            </a:r>
            <a:r>
              <a:rPr lang="en-US" altLang="zh-CN" sz="28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sàng    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tính </a:t>
            </a:r>
            <a:r>
              <a:rPr lang="en-US" altLang="zh-CN" sz="28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mạng  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chuyên dụng</a:t>
            </a:r>
          </a:p>
          <a:p>
            <a:r>
              <a:rPr lang="en-US" altLang="zh-CN" sz="280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   tài sản                    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đèn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báo hiệu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72802" y="1829462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a. Giống nh</a:t>
            </a:r>
            <a:r>
              <a:rPr lang="vi-VN" altLang="zh-CN" sz="28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28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xe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cứu hỏa, xe cứu thương cũng có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7333740" y="1822924"/>
            <a:ext cx="1320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7274365" y="1822437"/>
            <a:ext cx="5296834" cy="5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đèn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báo 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hiệu.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72801" y="2407699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Chúng ta cần bảo vệ             của nhà trường.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522132" y="2350042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695480" y="2393311"/>
            <a:ext cx="172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ài sản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098" name="Picture 2" descr="C:\Users\Administrator\Desktop\file ảnh TV\Lính cứu hỏa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1" y="2916531"/>
            <a:ext cx="8514286" cy="21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0" grpId="1"/>
      <p:bldP spid="11" grpId="0"/>
      <p:bldP spid="15" grpId="0"/>
      <p:bldP spid="16" grpId="0"/>
      <p:bldP spid="16" grpId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494</Words>
  <Application>Microsoft Office PowerPoint</Application>
  <PresentationFormat>On-screen Show (16:9)</PresentationFormat>
  <Paragraphs>54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HL Hoctro</vt:lpstr>
      <vt:lpstr>Calibri</vt:lpstr>
      <vt:lpstr>DFPOP1-W9</vt:lpstr>
      <vt:lpstr>Arial-Rounded</vt:lpstr>
      <vt:lpstr>华康少女文字W5</vt:lpstr>
      <vt:lpstr>Arial</vt:lpstr>
      <vt:lpstr>Times New Roman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70</cp:revision>
  <dcterms:created xsi:type="dcterms:W3CDTF">2020-08-13T09:19:08Z</dcterms:created>
  <dcterms:modified xsi:type="dcterms:W3CDTF">2025-04-05T02:25:03Z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