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98" r:id="rId5"/>
    <p:sldId id="288" r:id="rId6"/>
    <p:sldId id="294" r:id="rId7"/>
    <p:sldId id="277" r:id="rId8"/>
    <p:sldId id="290" r:id="rId9"/>
    <p:sldId id="279" r:id="rId10"/>
    <p:sldId id="291" r:id="rId11"/>
    <p:sldId id="295" r:id="rId12"/>
    <p:sldId id="296" r:id="rId13"/>
    <p:sldId id="281" r:id="rId14"/>
    <p:sldId id="282" r:id="rId15"/>
    <p:sldId id="283" r:id="rId16"/>
    <p:sldId id="292" r:id="rId17"/>
    <p:sldId id="297" r:id="rId18"/>
    <p:sldId id="285" r:id="rId19"/>
    <p:sldId id="286" r:id="rId20"/>
  </p:sldIdLst>
  <p:sldSz cx="9144000" cy="5143500" type="screen16x9"/>
  <p:notesSz cx="6858000" cy="9144000"/>
  <p:embeddedFontLst>
    <p:embeddedFont>
      <p:font typeface="Arial-Rounded" panose="020B0500000000000000" charset="0"/>
      <p:regular r:id="rId22"/>
    </p:embeddedFont>
    <p:embeddedFont>
      <p:font typeface="宋体" panose="02010600030101010101" pitchFamily="2" charset="-122"/>
      <p:regular r:id="rId23"/>
    </p:embeddedFont>
    <p:embeddedFont>
      <p:font typeface="DFPOP1-W9" panose="02010609010101010101" pitchFamily="1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8"/>
            <p14:sldId id="288"/>
            <p14:sldId id="294"/>
            <p14:sldId id="277"/>
            <p14:sldId id="290"/>
            <p14:sldId id="279"/>
            <p14:sldId id="291"/>
            <p14:sldId id="295"/>
            <p14:sldId id="296"/>
            <p14:sldId id="281"/>
            <p14:sldId id="282"/>
            <p14:sldId id="283"/>
            <p14:sldId id="292"/>
            <p14:sldId id="297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3: NGÀY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MỚI BẮT ĐẦU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file ảnh TV\Ngày mới bắt đầu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4" y="1998311"/>
            <a:ext cx="8876191" cy="29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ết vào vở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688"/>
            <a:ext cx="9144000" cy="19570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50" y="2901285"/>
            <a:ext cx="8709845" cy="187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23082" y="787757"/>
            <a:ext cx="78747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11216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3082" y="811969"/>
            <a:ext cx="31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10" y="1522771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791452" y="820809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2193222" y="1481240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981080" y="811407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082830" y="857804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09" y="2095012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chích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choè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vang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116113" y="2025071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istrator\Desktop\file ảnh TV\Ngày mới bắt đầu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40655"/>
            <a:ext cx="9143998" cy="2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0049E-6 L -0.35382 0.1413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70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2002E-6 L 0.1566 0.2480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24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7977" y="167519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4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776" y="614140"/>
            <a:ext cx="6045958" cy="641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32449" y="661102"/>
            <a:ext cx="507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uổi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 descr="3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274" y="1265916"/>
            <a:ext cx="6161905" cy="36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ài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047164" y="1220682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774208" y="1930365"/>
            <a:ext cx="723331" cy="3897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file ảnh TV\Ngày mới bắt đầu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2" y="786035"/>
            <a:ext cx="8885715" cy="3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3255" y="882982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05363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3015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1050" y="443015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83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253181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Những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Bé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6442" y="50784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477674" y="51085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97309" y="142923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850882" y="142568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750987" y="185869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5662432" y="185966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264912" y="226780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877467" y="226780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328908" y="27040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910398" y="3095836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796" y="3978189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830784" y="1021855"/>
            <a:ext cx="513608" cy="8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7481" y="1475881"/>
            <a:ext cx="720635" cy="1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26519" y="48253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53317" y="13719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90345" y="996286"/>
            <a:ext cx="1261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69586" y="2745474"/>
            <a:ext cx="1042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78774" y="21324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816479" y="22512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h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41" y="724397"/>
            <a:ext cx="6785593" cy="4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536666" y="17762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 descr="b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2" y="822166"/>
            <a:ext cx="5563126" cy="39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Ngày mới bắt đầu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" y="424131"/>
            <a:ext cx="9019048" cy="4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Ngày mới bắt đầu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4" y="790797"/>
            <a:ext cx="8828572" cy="35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191</Words>
  <Application>Microsoft Office PowerPoint</Application>
  <PresentationFormat>On-screen Show (16:9)</PresentationFormat>
  <Paragraphs>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Arial-Rounded</vt:lpstr>
      <vt:lpstr>宋体</vt:lpstr>
      <vt:lpstr>DFPOP1-W9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34</cp:revision>
  <dcterms:created xsi:type="dcterms:W3CDTF">2020-08-13T09:19:08Z</dcterms:created>
  <dcterms:modified xsi:type="dcterms:W3CDTF">2025-04-02T23:16:12Z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