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20"/>
  </p:notesMasterIdLst>
  <p:sldIdLst>
    <p:sldId id="305" r:id="rId3"/>
    <p:sldId id="282" r:id="rId4"/>
    <p:sldId id="304" r:id="rId5"/>
    <p:sldId id="287" r:id="rId6"/>
    <p:sldId id="261" r:id="rId7"/>
    <p:sldId id="288" r:id="rId8"/>
    <p:sldId id="300" r:id="rId9"/>
    <p:sldId id="302" r:id="rId10"/>
    <p:sldId id="291" r:id="rId11"/>
    <p:sldId id="290" r:id="rId12"/>
    <p:sldId id="297" r:id="rId13"/>
    <p:sldId id="271" r:id="rId14"/>
    <p:sldId id="273" r:id="rId15"/>
    <p:sldId id="303" r:id="rId16"/>
    <p:sldId id="274" r:id="rId17"/>
    <p:sldId id="276" r:id="rId18"/>
    <p:sldId id="294"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0845EED5-CF0B-418D-B5D5-ED52136E78BC}">
          <p14:sldIdLst>
            <p14:sldId id="305"/>
            <p14:sldId id="282"/>
            <p14:sldId id="304"/>
            <p14:sldId id="287"/>
            <p14:sldId id="261"/>
            <p14:sldId id="288"/>
            <p14:sldId id="300"/>
            <p14:sldId id="302"/>
            <p14:sldId id="291"/>
            <p14:sldId id="290"/>
            <p14:sldId id="297"/>
            <p14:sldId id="271"/>
            <p14:sldId id="273"/>
            <p14:sldId id="303"/>
            <p14:sldId id="274"/>
            <p14:sldId id="276"/>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zYBDgZ+VawR1TAuVYrCP+2rCd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87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24527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5109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空白" type="blank">
  <p:cSld name="BLANK">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0315372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2805306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4460840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97009448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94681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8358516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extLst>
      <p:ext uri="{BB962C8B-B14F-4D97-AF65-F5344CB8AC3E}">
        <p14:creationId xmlns:p14="http://schemas.microsoft.com/office/powerpoint/2010/main" val="409147802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359086623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163234684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8274373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92152172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50271846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96798291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43"/>
        <p:cNvGrpSpPr/>
        <p:nvPr/>
      </p:nvGrpSpPr>
      <p:grpSpPr>
        <a:xfrm>
          <a:off x="0" y="0"/>
          <a:ext cx="0" cy="0"/>
          <a:chOff x="0" y="0"/>
          <a:chExt cx="0" cy="0"/>
        </a:xfrm>
      </p:grpSpPr>
      <p:sp>
        <p:nvSpPr>
          <p:cNvPr id="44" name="Google Shape;44;p3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2025/4/3</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1624243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sp>
        <p:nvSpPr>
          <p:cNvPr id="26" name="任意多边形 25"/>
          <p:cNvSpPr/>
          <p:nvPr/>
        </p:nvSpPr>
        <p:spPr>
          <a:xfrm>
            <a:off x="1436915" y="1343468"/>
            <a:ext cx="6253677" cy="350192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96" name="文本框 95"/>
          <p:cNvSpPr txBox="1"/>
          <p:nvPr/>
        </p:nvSpPr>
        <p:spPr>
          <a:xfrm>
            <a:off x="1966754" y="2840391"/>
            <a:ext cx="5153198" cy="1153994"/>
          </a:xfrm>
          <a:prstGeom prst="rect">
            <a:avLst/>
          </a:prstGeom>
          <a:noFill/>
        </p:spPr>
        <p:txBody>
          <a:bodyPr wrap="none" rtlCol="0">
            <a:prstTxWarp prst="textDoubleWave1">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Bài</a:t>
            </a:r>
            <a:r>
              <a:rPr kumimoji="0" lang="en-US" altLang="zh-CN" sz="36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4: CUỘC</a:t>
            </a:r>
            <a:r>
              <a:rPr kumimoji="0" lang="en-US" altLang="zh-CN" sz="3600" b="1" i="0" u="none" strike="noStrike" kern="1200" cap="none" spc="0" normalizeH="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THI TÀI NĂNG RỪNG XANH</a:t>
            </a:r>
            <a:endParaRPr kumimoji="0" lang="zh-CN" altLang="en-US" sz="36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6">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7">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7">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1533739" y="2171411"/>
            <a:ext cx="5964341" cy="5847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endParaRPr kumimoji="0" lang="zh-CN" altLang="en-US" sz="3200"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597408" y="134887"/>
            <a:ext cx="7973567"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3352800" y="781218"/>
            <a:ext cx="246278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6395082"/>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ntr" presetSubtype="8" fill="hold" nodeType="withEffect">
                                  <p:stCondLst>
                                    <p:cond delay="50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par>
                                <p:cTn id="31" presetID="22" presetClass="entr" presetSubtype="2" fill="hold" nodeType="with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42" presetClass="entr" presetSubtype="0" fill="hold" nodeType="withEffect">
                                  <p:stCondLst>
                                    <p:cond delay="100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1000"/>
                                        <p:tgtEl>
                                          <p:spTgt spid="108"/>
                                        </p:tgtEl>
                                      </p:cBhvr>
                                    </p:animEffect>
                                    <p:anim calcmode="lin" valueType="num">
                                      <p:cBhvr>
                                        <p:cTn id="37" dur="1000" fill="hold"/>
                                        <p:tgtEl>
                                          <p:spTgt spid="108"/>
                                        </p:tgtEl>
                                        <p:attrNameLst>
                                          <p:attrName>ppt_x</p:attrName>
                                        </p:attrNameLst>
                                      </p:cBhvr>
                                      <p:tavLst>
                                        <p:tav tm="0">
                                          <p:val>
                                            <p:strVal val="#ppt_x"/>
                                          </p:val>
                                        </p:tav>
                                        <p:tav tm="100000">
                                          <p:val>
                                            <p:strVal val="#ppt_x"/>
                                          </p:val>
                                        </p:tav>
                                      </p:tavLst>
                                    </p:anim>
                                    <p:anim calcmode="lin" valueType="num">
                                      <p:cBhvr>
                                        <p:cTn id="38" dur="1000" fill="hold"/>
                                        <p:tgtEl>
                                          <p:spTgt spid="10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53" presetClass="entr" presetSubtype="528" fill="hold" nodeType="withEffect">
                                  <p:stCondLst>
                                    <p:cond delay="2000"/>
                                  </p:stCondLst>
                                  <p:childTnLst>
                                    <p:set>
                                      <p:cBhvr>
                                        <p:cTn id="45" dur="1" fill="hold">
                                          <p:stCondLst>
                                            <p:cond delay="0"/>
                                          </p:stCondLst>
                                        </p:cTn>
                                        <p:tgtEl>
                                          <p:spTgt spid="2"/>
                                        </p:tgtEl>
                                        <p:attrNameLst>
                                          <p:attrName>style.visibility</p:attrName>
                                        </p:attrNameLst>
                                      </p:cBhvr>
                                      <p:to>
                                        <p:strVal val="visible"/>
                                      </p:to>
                                    </p:set>
                                    <p:anim calcmode="lin" valueType="num">
                                      <p:cBhvr>
                                        <p:cTn id="46" dur="1250" fill="hold"/>
                                        <p:tgtEl>
                                          <p:spTgt spid="2"/>
                                        </p:tgtEl>
                                        <p:attrNameLst>
                                          <p:attrName>ppt_w</p:attrName>
                                        </p:attrNameLst>
                                      </p:cBhvr>
                                      <p:tavLst>
                                        <p:tav tm="0">
                                          <p:val>
                                            <p:fltVal val="0"/>
                                          </p:val>
                                        </p:tav>
                                        <p:tav tm="100000">
                                          <p:val>
                                            <p:strVal val="#ppt_w"/>
                                          </p:val>
                                        </p:tav>
                                      </p:tavLst>
                                    </p:anim>
                                    <p:anim calcmode="lin" valueType="num">
                                      <p:cBhvr>
                                        <p:cTn id="47" dur="1250" fill="hold"/>
                                        <p:tgtEl>
                                          <p:spTgt spid="2"/>
                                        </p:tgtEl>
                                        <p:attrNameLst>
                                          <p:attrName>ppt_h</p:attrName>
                                        </p:attrNameLst>
                                      </p:cBhvr>
                                      <p:tavLst>
                                        <p:tav tm="0">
                                          <p:val>
                                            <p:fltVal val="0"/>
                                          </p:val>
                                        </p:tav>
                                        <p:tav tm="100000">
                                          <p:val>
                                            <p:strVal val="#ppt_h"/>
                                          </p:val>
                                        </p:tav>
                                      </p:tavLst>
                                    </p:anim>
                                    <p:animEffect transition="in" filter="fade">
                                      <p:cBhvr>
                                        <p:cTn id="48" dur="1250"/>
                                        <p:tgtEl>
                                          <p:spTgt spid="2"/>
                                        </p:tgtEl>
                                      </p:cBhvr>
                                    </p:animEffect>
                                    <p:anim calcmode="lin" valueType="num">
                                      <p:cBhvr>
                                        <p:cTn id="49" dur="1250" fill="hold"/>
                                        <p:tgtEl>
                                          <p:spTgt spid="2"/>
                                        </p:tgtEl>
                                        <p:attrNameLst>
                                          <p:attrName>ppt_x</p:attrName>
                                        </p:attrNameLst>
                                      </p:cBhvr>
                                      <p:tavLst>
                                        <p:tav tm="0">
                                          <p:val>
                                            <p:fltVal val="0.5"/>
                                          </p:val>
                                        </p:tav>
                                        <p:tav tm="100000">
                                          <p:val>
                                            <p:strVal val="#ppt_x"/>
                                          </p:val>
                                        </p:tav>
                                      </p:tavLst>
                                    </p:anim>
                                    <p:anim calcmode="lin" valueType="num">
                                      <p:cBhvr>
                                        <p:cTn id="50"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9"/>
          <p:cNvSpPr/>
          <p:nvPr/>
        </p:nvSpPr>
        <p:spPr>
          <a:xfrm>
            <a:off x="228600" y="209550"/>
            <a:ext cx="8810446" cy="169273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3600" smtClean="0">
                <a:solidFill>
                  <a:srgbClr val="002060"/>
                </a:solidFill>
                <a:latin typeface="Times New Roman" pitchFamily="18" charset="0"/>
                <a:ea typeface="Arial Rounded"/>
                <a:cs typeface="Times New Roman" pitchFamily="18" charset="0"/>
                <a:sym typeface="Arial Rounded"/>
              </a:rPr>
              <a:t>a, Cuộc </a:t>
            </a:r>
            <a:r>
              <a:rPr lang="en-US" sz="3600" dirty="0" err="1" smtClean="0">
                <a:solidFill>
                  <a:srgbClr val="002060"/>
                </a:solidFill>
                <a:latin typeface="Times New Roman" pitchFamily="18" charset="0"/>
                <a:ea typeface="Arial Rounded"/>
                <a:cs typeface="Times New Roman" pitchFamily="18" charset="0"/>
                <a:sym typeface="Arial Rounded"/>
              </a:rPr>
              <a:t>thi</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có</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sự</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tham</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gia</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của</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yểng</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mèo</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rừng</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chim</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gõ</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kiến</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chim</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công</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voọc</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xám</a:t>
            </a:r>
            <a:r>
              <a:rPr lang="en-US" sz="3600" dirty="0" smtClean="0">
                <a:solidFill>
                  <a:srgbClr val="002060"/>
                </a:solidFill>
                <a:latin typeface="Times New Roman" pitchFamily="18" charset="0"/>
                <a:ea typeface="Arial Rounded"/>
                <a:cs typeface="Times New Roman" pitchFamily="18" charset="0"/>
                <a:sym typeface="Arial Rounded"/>
              </a:rPr>
              <a:t>.</a:t>
            </a:r>
          </a:p>
          <a:p>
            <a:pPr marL="514350" marR="0" lvl="0" indent="-514350" algn="l" rtl="0">
              <a:spcBef>
                <a:spcPts val="0"/>
              </a:spcBef>
              <a:spcAft>
                <a:spcPts val="0"/>
              </a:spcAft>
              <a:buAutoNum type="alphaLcPeriod"/>
            </a:pPr>
            <a:endParaRPr sz="3200" dirty="0">
              <a:solidFill>
                <a:srgbClr val="002060"/>
              </a:solidFill>
              <a:latin typeface="Arial Rounded"/>
              <a:ea typeface="Arial Rounded"/>
              <a:cs typeface="Arial Rounded"/>
              <a:sym typeface="Arial Rounded"/>
            </a:endParaRPr>
          </a:p>
        </p:txBody>
      </p:sp>
      <p:sp>
        <p:nvSpPr>
          <p:cNvPr id="6" name="Google Shape;304;p9"/>
          <p:cNvSpPr/>
          <p:nvPr/>
        </p:nvSpPr>
        <p:spPr>
          <a:xfrm>
            <a:off x="260268" y="1363692"/>
            <a:ext cx="8505646" cy="113873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3600" smtClean="0">
                <a:solidFill>
                  <a:srgbClr val="002060"/>
                </a:solidFill>
                <a:latin typeface="Times New Roman" pitchFamily="18" charset="0"/>
                <a:ea typeface="Arial Rounded"/>
                <a:cs typeface="Times New Roman" pitchFamily="18" charset="0"/>
                <a:sym typeface="Arial Rounded"/>
              </a:rPr>
              <a:t>c, Em </a:t>
            </a:r>
            <a:r>
              <a:rPr lang="en-US" sz="3600" dirty="0" err="1" smtClean="0">
                <a:solidFill>
                  <a:srgbClr val="002060"/>
                </a:solidFill>
                <a:latin typeface="Times New Roman" pitchFamily="18" charset="0"/>
                <a:ea typeface="Arial Rounded"/>
                <a:cs typeface="Times New Roman" pitchFamily="18" charset="0"/>
                <a:sym typeface="Arial Rounded"/>
              </a:rPr>
              <a:t>thích</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nhất</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tiết</a:t>
            </a:r>
            <a:r>
              <a:rPr lang="en-US" sz="3600" dirty="0" smtClean="0">
                <a:solidFill>
                  <a:srgbClr val="002060"/>
                </a:solidFill>
                <a:latin typeface="Times New Roman" pitchFamily="18" charset="0"/>
                <a:ea typeface="Arial Rounded"/>
                <a:cs typeface="Times New Roman" pitchFamily="18" charset="0"/>
                <a:sym typeface="Arial Rounded"/>
              </a:rPr>
              <a:t> </a:t>
            </a:r>
            <a:r>
              <a:rPr lang="en-US" sz="3600" dirty="0" err="1" smtClean="0">
                <a:solidFill>
                  <a:srgbClr val="002060"/>
                </a:solidFill>
                <a:latin typeface="Times New Roman" pitchFamily="18" charset="0"/>
                <a:ea typeface="Arial Rounded"/>
                <a:cs typeface="Times New Roman" pitchFamily="18" charset="0"/>
                <a:sym typeface="Arial Rounded"/>
              </a:rPr>
              <a:t>mục</a:t>
            </a:r>
            <a:r>
              <a:rPr lang="en-US" sz="3600" dirty="0" smtClean="0">
                <a:solidFill>
                  <a:srgbClr val="002060"/>
                </a:solidFill>
                <a:latin typeface="Times New Roman" pitchFamily="18" charset="0"/>
                <a:ea typeface="Arial Rounded"/>
                <a:cs typeface="Times New Roman" pitchFamily="18" charset="0"/>
                <a:sym typeface="Arial Rounded"/>
              </a:rPr>
              <a:t> ….</a:t>
            </a:r>
          </a:p>
          <a:p>
            <a:pPr marL="514350" marR="0" lvl="0" indent="-514350" algn="l" rtl="0">
              <a:spcBef>
                <a:spcPts val="0"/>
              </a:spcBef>
              <a:spcAft>
                <a:spcPts val="0"/>
              </a:spcAft>
              <a:buAutoNum type="alphaLcPeriod"/>
            </a:pPr>
            <a:endParaRPr sz="3200" dirty="0">
              <a:solidFill>
                <a:srgbClr val="002060"/>
              </a:solidFill>
              <a:latin typeface="Arial Rounded"/>
              <a:ea typeface="Arial Rounded"/>
              <a:cs typeface="Arial Rounded"/>
              <a:sym typeface="Arial Rounded"/>
            </a:endParaRPr>
          </a:p>
        </p:txBody>
      </p:sp>
      <p:pic>
        <p:nvPicPr>
          <p:cNvPr id="7" name="Picture 2" descr="C:\Users\Administrator\Desktop\file ảnh TV\Cuộc thi tài năng rừng xanh\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8350"/>
            <a:ext cx="9144000" cy="301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1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
            <a:extLst>
              <a:ext uri="{FF2B5EF4-FFF2-40B4-BE49-F238E27FC236}">
                <a16:creationId xmlns:a16="http://schemas.microsoft.com/office/drawing/2014/main" id="{63EAF4D1-AA65-4EFA-BD15-B31C71E1FD91}"/>
              </a:ext>
            </a:extLst>
          </p:cNvPr>
          <p:cNvSpPr/>
          <p:nvPr/>
        </p:nvSpPr>
        <p:spPr>
          <a:xfrm>
            <a:off x="230641" y="534948"/>
            <a:ext cx="869360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200" b="1" dirty="0">
              <a:solidFill>
                <a:srgbClr val="4CA420"/>
              </a:solidFill>
              <a:latin typeface="Times New Roman" pitchFamily="18" charset="0"/>
              <a:ea typeface="Arial-Rounded" panose="020B0500000000000000" pitchFamily="34" charset="-93"/>
              <a:cs typeface="Times New Roman" pitchFamily="18" charset="0"/>
              <a:sym typeface="+mn-lt"/>
            </a:endParaRPr>
          </a:p>
        </p:txBody>
      </p:sp>
      <p:sp>
        <p:nvSpPr>
          <p:cNvPr id="4" name="矩形 8">
            <a:extLst>
              <a:ext uri="{FF2B5EF4-FFF2-40B4-BE49-F238E27FC236}">
                <a16:creationId xmlns:a16="http://schemas.microsoft.com/office/drawing/2014/main" id="{DAECB3AA-DE44-4B2E-8E42-EC1E254E3EC5}"/>
              </a:ext>
            </a:extLst>
          </p:cNvPr>
          <p:cNvSpPr/>
          <p:nvPr/>
        </p:nvSpPr>
        <p:spPr>
          <a:xfrm>
            <a:off x="0" y="-19050"/>
            <a:ext cx="9144000" cy="553998"/>
          </a:xfrm>
          <a:prstGeom prst="rect">
            <a:avLst/>
          </a:prstGeom>
        </p:spPr>
        <p:txBody>
          <a:bodyPr wrap="square">
            <a:spAutoFit/>
          </a:bodyPr>
          <a:lstStyle/>
          <a:p>
            <a:r>
              <a:rPr lang="en-US" altLang="zh-CN" sz="3000" b="1" dirty="0" smtClean="0">
                <a:solidFill>
                  <a:srgbClr val="002060"/>
                </a:solidFill>
                <a:latin typeface="Times New Roman" pitchFamily="18" charset="0"/>
                <a:ea typeface="Arial-Rounded" panose="020B0500000000000000" pitchFamily="34" charset="-93"/>
                <a:cs typeface="Times New Roman" pitchFamily="18" charset="0"/>
                <a:sym typeface="+mn-lt"/>
              </a:rPr>
              <a:t>5. </a:t>
            </a:r>
            <a:r>
              <a:rPr lang="en-US" altLang="zh-CN" sz="3000" b="1" dirty="0" err="1" smtClean="0">
                <a:solidFill>
                  <a:srgbClr val="002060"/>
                </a:solidFill>
                <a:latin typeface="Times New Roman" pitchFamily="18" charset="0"/>
                <a:ea typeface="Arial-Rounded" panose="020B0500000000000000" pitchFamily="34" charset="-93"/>
                <a:cs typeface="Times New Roman" pitchFamily="18" charset="0"/>
                <a:sym typeface="+mn-lt"/>
              </a:rPr>
              <a:t>Chọn</a:t>
            </a:r>
            <a:r>
              <a:rPr lang="en-US" altLang="zh-CN" sz="3000" b="1" dirty="0" smtClean="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từ</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ngữ</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để</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hoàn</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thiện</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câu</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và</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viết</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câu</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vào</a:t>
            </a:r>
            <a:r>
              <a:rPr lang="en-US" altLang="zh-CN" sz="3000" b="1" dirty="0">
                <a:solidFill>
                  <a:srgbClr val="002060"/>
                </a:solidFill>
                <a:latin typeface="Times New Roman" pitchFamily="18" charset="0"/>
                <a:ea typeface="Arial-Rounded" panose="020B0500000000000000" pitchFamily="34" charset="-93"/>
                <a:cs typeface="Times New Roman" pitchFamily="18" charset="0"/>
                <a:sym typeface="+mn-lt"/>
              </a:rPr>
              <a:t> </a:t>
            </a:r>
            <a:r>
              <a:rPr lang="en-US" altLang="zh-CN" sz="3000" b="1" dirty="0" err="1">
                <a:solidFill>
                  <a:srgbClr val="002060"/>
                </a:solidFill>
                <a:latin typeface="Times New Roman" pitchFamily="18" charset="0"/>
                <a:ea typeface="Arial-Rounded" panose="020B0500000000000000" pitchFamily="34" charset="-93"/>
                <a:cs typeface="Times New Roman" pitchFamily="18" charset="0"/>
                <a:sym typeface="+mn-lt"/>
              </a:rPr>
              <a:t>vở</a:t>
            </a:r>
            <a:endParaRPr lang="zh-CN" altLang="en-US" sz="3000" b="1" dirty="0">
              <a:solidFill>
                <a:srgbClr val="002060"/>
              </a:solidFill>
              <a:latin typeface="Times New Roman" pitchFamily="18" charset="0"/>
              <a:ea typeface="Arial-Rounded" panose="020B0500000000000000" pitchFamily="34" charset="-93"/>
              <a:cs typeface="Times New Roman" pitchFamily="18"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230641" y="534948"/>
            <a:ext cx="1445759" cy="584775"/>
          </a:xfrm>
          <a:prstGeom prst="rect">
            <a:avLst/>
          </a:prstGeom>
        </p:spPr>
        <p:txBody>
          <a:bodyPr wrap="square">
            <a:spAutoFit/>
          </a:bodyPr>
          <a:lstStyle/>
          <a:p>
            <a:r>
              <a:rPr lang="en-US" altLang="zh-CN" sz="3200" b="1">
                <a:latin typeface="Times New Roman" pitchFamily="18" charset="0"/>
                <a:ea typeface="Arial-Rounded" panose="020B0500000000000000" pitchFamily="34" charset="-93"/>
                <a:cs typeface="Times New Roman" pitchFamily="18" charset="0"/>
                <a:sym typeface="+mn-lt"/>
              </a:rPr>
              <a:t>say mê</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15834" y="1307426"/>
            <a:ext cx="9133114" cy="553998"/>
          </a:xfrm>
          <a:prstGeom prst="rect">
            <a:avLst/>
          </a:prstGeom>
        </p:spPr>
        <p:txBody>
          <a:bodyPr wrap="square">
            <a:spAutoFit/>
          </a:bodyPr>
          <a:lstStyle/>
          <a:p>
            <a:r>
              <a:rPr lang="en-US" altLang="zh-CN" sz="3000" b="1">
                <a:solidFill>
                  <a:srgbClr val="0070C0"/>
                </a:solidFill>
                <a:latin typeface="Times New Roman" pitchFamily="18" charset="0"/>
                <a:ea typeface="Arial-Rounded" panose="020B0500000000000000" pitchFamily="34" charset="-93"/>
                <a:cs typeface="Times New Roman" pitchFamily="18" charset="0"/>
                <a:sym typeface="+mn-lt"/>
              </a:rPr>
              <a:t>a. Tiết mục múa của </a:t>
            </a:r>
            <a:r>
              <a:rPr lang="en-US" altLang="zh-CN" sz="3000" b="1" smtClean="0">
                <a:solidFill>
                  <a:srgbClr val="0070C0"/>
                </a:solidFill>
                <a:latin typeface="Times New Roman" pitchFamily="18" charset="0"/>
                <a:ea typeface="Arial-Rounded" panose="020B0500000000000000" pitchFamily="34" charset="-93"/>
                <a:cs typeface="Times New Roman" pitchFamily="18" charset="0"/>
                <a:sym typeface="+mn-lt"/>
              </a:rPr>
              <a:t>lớp 1A                     </a:t>
            </a:r>
            <a:r>
              <a:rPr lang="vi-VN" altLang="zh-CN" sz="3000" b="1" smtClean="0">
                <a:solidFill>
                  <a:srgbClr val="0070C0"/>
                </a:solidFill>
                <a:latin typeface="Times New Roman" pitchFamily="18" charset="0"/>
                <a:ea typeface="Arial-Rounded" panose="020B0500000000000000" pitchFamily="34" charset="-93"/>
                <a:cs typeface="Times New Roman" pitchFamily="18" charset="0"/>
                <a:sym typeface="+mn-lt"/>
              </a:rPr>
              <a:t>được</a:t>
            </a:r>
            <a:r>
              <a:rPr lang="en-US" altLang="zh-CN" sz="3000" b="1">
                <a:solidFill>
                  <a:srgbClr val="0070C0"/>
                </a:solidFill>
                <a:latin typeface="Times New Roman" pitchFamily="18" charset="0"/>
                <a:ea typeface="Arial-Rounded" panose="020B0500000000000000" pitchFamily="34" charset="-93"/>
                <a:cs typeface="Times New Roman" pitchFamily="18" charset="0"/>
                <a:sym typeface="+mn-lt"/>
              </a:rPr>
              <a:t> trao </a:t>
            </a:r>
            <a:r>
              <a:rPr lang="en-US" altLang="zh-CN" sz="3000" b="1" smtClean="0">
                <a:solidFill>
                  <a:srgbClr val="0070C0"/>
                </a:solidFill>
                <a:latin typeface="Times New Roman" pitchFamily="18" charset="0"/>
                <a:ea typeface="Arial-Rounded" panose="020B0500000000000000" pitchFamily="34" charset="-93"/>
                <a:cs typeface="Times New Roman" pitchFamily="18" charset="0"/>
                <a:sym typeface="+mn-lt"/>
              </a:rPr>
              <a:t>giải.</a:t>
            </a:r>
            <a:endParaRPr lang="zh-CN" altLang="en-US" sz="30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7086600" y="551525"/>
            <a:ext cx="1835789" cy="584775"/>
          </a:xfrm>
          <a:prstGeom prst="rect">
            <a:avLst/>
          </a:prstGeom>
        </p:spPr>
        <p:txBody>
          <a:bodyPr wrap="square">
            <a:spAutoFit/>
          </a:bodyPr>
          <a:lstStyle/>
          <a:p>
            <a:r>
              <a:rPr lang="en-US" altLang="zh-CN" sz="3200" b="1">
                <a:latin typeface="Times New Roman" pitchFamily="18" charset="0"/>
                <a:ea typeface="Arial-Rounded" panose="020B0500000000000000" pitchFamily="34" charset="-93"/>
                <a:cs typeface="Times New Roman" pitchFamily="18" charset="0"/>
                <a:sym typeface="+mn-lt"/>
              </a:rPr>
              <a:t>trầm trồ</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sp>
        <p:nvSpPr>
          <p:cNvPr id="2" name="Rectangle 1"/>
          <p:cNvSpPr/>
          <p:nvPr/>
        </p:nvSpPr>
        <p:spPr>
          <a:xfrm>
            <a:off x="3200400" y="526225"/>
            <a:ext cx="2161309" cy="584775"/>
          </a:xfrm>
          <a:prstGeom prst="rect">
            <a:avLst/>
          </a:prstGeom>
        </p:spPr>
        <p:txBody>
          <a:bodyPr wrap="square">
            <a:spAutoFit/>
          </a:bodyPr>
          <a:lstStyle/>
          <a:p>
            <a:r>
              <a:rPr lang="en-US" altLang="zh-CN" sz="3200" b="1" smtClean="0">
                <a:latin typeface="Times New Roman" pitchFamily="18" charset="0"/>
                <a:ea typeface="Arial-Rounded" panose="020B0500000000000000" pitchFamily="34" charset="-93"/>
                <a:cs typeface="Times New Roman" pitchFamily="18" charset="0"/>
                <a:sym typeface="+mn-lt"/>
              </a:rPr>
              <a:t>xứng </a:t>
            </a:r>
            <a:r>
              <a:rPr lang="vi-VN" altLang="zh-CN" sz="3200" b="1">
                <a:latin typeface="Times New Roman" pitchFamily="18" charset="0"/>
                <a:ea typeface="Arial-Rounded" panose="020B0500000000000000" pitchFamily="34" charset="-93"/>
                <a:cs typeface="Times New Roman" pitchFamily="18" charset="0"/>
                <a:sym typeface="+mn-lt"/>
              </a:rPr>
              <a:t>đáng</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sp>
        <p:nvSpPr>
          <p:cNvPr id="12" name="矩形 8">
            <a:extLst>
              <a:ext uri="{FF2B5EF4-FFF2-40B4-BE49-F238E27FC236}">
                <a16:creationId xmlns:a16="http://schemas.microsoft.com/office/drawing/2014/main" id="{DB9B755B-9E32-4739-B22C-9B8497B3881F}"/>
              </a:ext>
            </a:extLst>
          </p:cNvPr>
          <p:cNvSpPr/>
          <p:nvPr/>
        </p:nvSpPr>
        <p:spPr>
          <a:xfrm>
            <a:off x="5257800" y="532902"/>
            <a:ext cx="1778960" cy="584775"/>
          </a:xfrm>
          <a:prstGeom prst="rect">
            <a:avLst/>
          </a:prstGeom>
        </p:spPr>
        <p:txBody>
          <a:bodyPr wrap="square">
            <a:spAutoFit/>
          </a:bodyPr>
          <a:lstStyle/>
          <a:p>
            <a:r>
              <a:rPr lang="en-US" altLang="zh-CN" sz="3200" b="1">
                <a:latin typeface="Times New Roman" pitchFamily="18" charset="0"/>
                <a:ea typeface="Arial-Rounded" panose="020B0500000000000000" pitchFamily="34" charset="-93"/>
                <a:cs typeface="Times New Roman" pitchFamily="18" charset="0"/>
                <a:sym typeface="+mn-lt"/>
              </a:rPr>
              <a:t>thích thú</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sp>
        <p:nvSpPr>
          <p:cNvPr id="13" name="矩形 8">
            <a:extLst>
              <a:ext uri="{FF2B5EF4-FFF2-40B4-BE49-F238E27FC236}">
                <a16:creationId xmlns:a16="http://schemas.microsoft.com/office/drawing/2014/main" id="{BEF69370-038A-4CCC-B259-2DF7CD5468DF}"/>
              </a:ext>
            </a:extLst>
          </p:cNvPr>
          <p:cNvSpPr/>
          <p:nvPr/>
        </p:nvSpPr>
        <p:spPr>
          <a:xfrm>
            <a:off x="34335" y="1872376"/>
            <a:ext cx="8953046" cy="1077218"/>
          </a:xfrm>
          <a:prstGeom prst="rect">
            <a:avLst/>
          </a:prstGeom>
        </p:spPr>
        <p:txBody>
          <a:bodyPr wrap="square">
            <a:spAutoFit/>
          </a:bodyPr>
          <a:lstStyle/>
          <a:p>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b.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Nhà</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err="1" smtClean="0">
                <a:solidFill>
                  <a:srgbClr val="0070C0"/>
                </a:solidFill>
                <a:latin typeface="Times New Roman" pitchFamily="18" charset="0"/>
                <a:ea typeface="Arial-Rounded" panose="020B0500000000000000" pitchFamily="34" charset="-93"/>
                <a:cs typeface="Times New Roman" pitchFamily="18" charset="0"/>
                <a:sym typeface="+mn-lt"/>
              </a:rPr>
              <a:t>trường</a:t>
            </a:r>
            <a:r>
              <a:rPr lang="en-US" altLang="zh-CN" sz="3200" b="1" smtClean="0">
                <a:solidFill>
                  <a:srgbClr val="0070C0"/>
                </a:solidFill>
                <a:latin typeface="Times New Roman" pitchFamily="18" charset="0"/>
                <a:ea typeface="Arial-Rounded" panose="020B0500000000000000" pitchFamily="34" charset="-93"/>
                <a:cs typeface="Times New Roman" pitchFamily="18" charset="0"/>
                <a:sym typeface="+mn-lt"/>
              </a:rPr>
              <a:t>                  chương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trình</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dirty="0" err="1" smtClean="0">
                <a:solidFill>
                  <a:srgbClr val="0070C0"/>
                </a:solidFill>
                <a:latin typeface="Times New Roman" pitchFamily="18" charset="0"/>
                <a:ea typeface="Arial-Rounded" panose="020B0500000000000000" pitchFamily="34" charset="-93"/>
                <a:cs typeface="Times New Roman" pitchFamily="18" charset="0"/>
                <a:sym typeface="+mn-lt"/>
              </a:rPr>
              <a:t>văn</a:t>
            </a:r>
            <a:r>
              <a:rPr lang="en-US" altLang="zh-CN" sz="3200" b="1" dirty="0"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err="1" smtClean="0">
                <a:solidFill>
                  <a:srgbClr val="0070C0"/>
                </a:solidFill>
                <a:latin typeface="Times New Roman" pitchFamily="18" charset="0"/>
                <a:ea typeface="Arial-Rounded" panose="020B0500000000000000" pitchFamily="34" charset="-93"/>
                <a:cs typeface="Times New Roman" pitchFamily="18" charset="0"/>
                <a:sym typeface="+mn-lt"/>
              </a:rPr>
              <a:t>nghệ</a:t>
            </a:r>
            <a:r>
              <a:rPr lang="en-US" altLang="zh-CN" sz="3200" b="1" smtClean="0">
                <a:solidFill>
                  <a:srgbClr val="0070C0"/>
                </a:solidFill>
                <a:latin typeface="Times New Roman" pitchFamily="18" charset="0"/>
                <a:ea typeface="Arial-Rounded" panose="020B0500000000000000" pitchFamily="34" charset="-93"/>
                <a:cs typeface="Times New Roman" pitchFamily="18" charset="0"/>
                <a:sym typeface="+mn-lt"/>
              </a:rPr>
              <a:t> </a:t>
            </a:r>
            <a:r>
              <a:rPr lang="en-US" altLang="zh-CN" sz="3200" b="1">
                <a:solidFill>
                  <a:srgbClr val="0070C0"/>
                </a:solidFill>
                <a:latin typeface="Times New Roman" pitchFamily="18" charset="0"/>
                <a:ea typeface="Arial-Rounded" panose="020B0500000000000000" pitchFamily="34" charset="-93"/>
                <a:cs typeface="Times New Roman" pitchFamily="18" charset="0"/>
                <a:sym typeface="+mn-lt"/>
              </a:rPr>
              <a:t>mừng </a:t>
            </a:r>
            <a:r>
              <a:rPr lang="en-US" altLang="zh-CN" sz="3200" b="1" smtClean="0">
                <a:solidFill>
                  <a:srgbClr val="0070C0"/>
                </a:solidFill>
                <a:latin typeface="Times New Roman" pitchFamily="18" charset="0"/>
                <a:ea typeface="Arial-Rounded" panose="020B0500000000000000" pitchFamily="34" charset="-93"/>
                <a:cs typeface="Times New Roman" pitchFamily="18" charset="0"/>
                <a:sym typeface="+mn-lt"/>
              </a:rPr>
              <a:t>xuân.</a:t>
            </a:r>
            <a:endParaRPr lang="zh-CN" altLang="en-US" sz="3200" b="1" dirty="0">
              <a:solidFill>
                <a:srgbClr val="0070C0"/>
              </a:solidFill>
              <a:latin typeface="Times New Roman" pitchFamily="18" charset="0"/>
              <a:ea typeface="Arial-Rounded" panose="020B0500000000000000" pitchFamily="34" charset="-93"/>
              <a:cs typeface="Times New Roman" pitchFamily="18" charset="0"/>
              <a:sym typeface="+mn-lt"/>
            </a:endParaRPr>
          </a:p>
        </p:txBody>
      </p:sp>
      <p:sp>
        <p:nvSpPr>
          <p:cNvPr id="3" name="TextBox 2"/>
          <p:cNvSpPr txBox="1"/>
          <p:nvPr/>
        </p:nvSpPr>
        <p:spPr>
          <a:xfrm>
            <a:off x="4990934" y="1263523"/>
            <a:ext cx="1243012" cy="584775"/>
          </a:xfrm>
          <a:prstGeom prst="rect">
            <a:avLst/>
          </a:prstGeom>
          <a:noFill/>
        </p:spPr>
        <p:txBody>
          <a:bodyPr wrap="square" rtlCol="0">
            <a:spAutoFit/>
          </a:bodyPr>
          <a:lstStyle/>
          <a:p>
            <a:r>
              <a:rPr lang="en-US" sz="3200" b="1" dirty="0" smtClean="0">
                <a:solidFill>
                  <a:srgbClr val="0070C0"/>
                </a:solidFill>
                <a:latin typeface="Times New Roman" pitchFamily="18" charset="0"/>
                <a:ea typeface="Arial-Rounded" charset="0"/>
                <a:cs typeface="Times New Roman" pitchFamily="18" charset="0"/>
              </a:rPr>
              <a:t>(…..)</a:t>
            </a:r>
            <a:endParaRPr lang="en-US" sz="3200" b="1" dirty="0">
              <a:solidFill>
                <a:srgbClr val="0070C0"/>
              </a:solidFill>
              <a:latin typeface="Times New Roman" pitchFamily="18" charset="0"/>
              <a:ea typeface="Arial-Rounded" charset="0"/>
              <a:cs typeface="Times New Roman" pitchFamily="18" charset="0"/>
            </a:endParaRPr>
          </a:p>
        </p:txBody>
      </p:sp>
      <p:sp>
        <p:nvSpPr>
          <p:cNvPr id="11" name="TextBox 10"/>
          <p:cNvSpPr txBox="1"/>
          <p:nvPr/>
        </p:nvSpPr>
        <p:spPr>
          <a:xfrm>
            <a:off x="3101153" y="1848298"/>
            <a:ext cx="1243012" cy="584775"/>
          </a:xfrm>
          <a:prstGeom prst="rect">
            <a:avLst/>
          </a:prstGeom>
          <a:noFill/>
        </p:spPr>
        <p:txBody>
          <a:bodyPr wrap="square" rtlCol="0">
            <a:spAutoFit/>
          </a:bodyPr>
          <a:lstStyle/>
          <a:p>
            <a:r>
              <a:rPr lang="en-US" sz="3200" b="1" dirty="0" smtClean="0">
                <a:solidFill>
                  <a:srgbClr val="0070C0"/>
                </a:solidFill>
                <a:latin typeface="Times New Roman" pitchFamily="18" charset="0"/>
                <a:ea typeface="Arial-Rounded" charset="0"/>
                <a:cs typeface="Times New Roman" pitchFamily="18" charset="0"/>
              </a:rPr>
              <a:t>(…..)</a:t>
            </a:r>
            <a:endParaRPr lang="en-US" sz="3200" b="1" dirty="0">
              <a:solidFill>
                <a:srgbClr val="0070C0"/>
              </a:solidFill>
              <a:latin typeface="Times New Roman" pitchFamily="18" charset="0"/>
              <a:ea typeface="Arial-Rounded" charset="0"/>
              <a:cs typeface="Times New Roman" pitchFamily="18" charset="0"/>
            </a:endParaRPr>
          </a:p>
        </p:txBody>
      </p:sp>
      <p:sp>
        <p:nvSpPr>
          <p:cNvPr id="14" name="矩形 8">
            <a:extLst>
              <a:ext uri="{FF2B5EF4-FFF2-40B4-BE49-F238E27FC236}">
                <a16:creationId xmlns:a16="http://schemas.microsoft.com/office/drawing/2014/main" id="{D97AFF8F-506F-4519-A1B5-52D97C6C130F}"/>
              </a:ext>
            </a:extLst>
          </p:cNvPr>
          <p:cNvSpPr/>
          <p:nvPr/>
        </p:nvSpPr>
        <p:spPr>
          <a:xfrm>
            <a:off x="1739991" y="534947"/>
            <a:ext cx="1765209" cy="584775"/>
          </a:xfrm>
          <a:prstGeom prst="rect">
            <a:avLst/>
          </a:prstGeom>
        </p:spPr>
        <p:txBody>
          <a:bodyPr wrap="square">
            <a:spAutoFit/>
          </a:bodyPr>
          <a:lstStyle/>
          <a:p>
            <a:r>
              <a:rPr lang="en-US" altLang="zh-CN" sz="3200" b="1">
                <a:latin typeface="Times New Roman" pitchFamily="18" charset="0"/>
                <a:ea typeface="Arial-Rounded" panose="020B0500000000000000" pitchFamily="34" charset="-93"/>
                <a:cs typeface="Times New Roman" pitchFamily="18" charset="0"/>
                <a:sym typeface="+mn-lt"/>
              </a:rPr>
              <a:t>tổ chức</a:t>
            </a:r>
            <a:endParaRPr lang="zh-CN" altLang="en-US" sz="3200" b="1" dirty="0">
              <a:latin typeface="Times New Roman" pitchFamily="18" charset="0"/>
              <a:ea typeface="Arial-Rounded" panose="020B0500000000000000" pitchFamily="34" charset="-93"/>
              <a:cs typeface="Times New Roman" pitchFamily="18" charset="0"/>
              <a:sym typeface="+mn-lt"/>
            </a:endParaRPr>
          </a:p>
        </p:txBody>
      </p:sp>
      <p:pic>
        <p:nvPicPr>
          <p:cNvPr id="4098" name="Picture 2" descr="C:\Users\Administrator\Desktop\file ảnh TV\Cuộc thi tài năng rừng xanh\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9594"/>
            <a:ext cx="9144000" cy="329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8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3.08737E-7 L 0.15694 0.1485 " pathEditMode="relative" rAng="0" ptsTypes="AA">
                                      <p:cBhvr>
                                        <p:cTn id="6" dur="500" fill="hold"/>
                                        <p:tgtEl>
                                          <p:spTgt spid="2"/>
                                        </p:tgtEl>
                                        <p:attrNameLst>
                                          <p:attrName>ppt_x</p:attrName>
                                          <p:attrName>ppt_y</p:attrName>
                                        </p:attrNameLst>
                                      </p:cBhvr>
                                      <p:rCtr x="7847" y="7410"/>
                                    </p:animMotion>
                                  </p:childTnLst>
                                </p:cTn>
                              </p:par>
                            </p:childTnLst>
                          </p:cTn>
                        </p:par>
                        <p:par>
                          <p:cTn id="7" fill="hold">
                            <p:stCondLst>
                              <p:cond delay="500"/>
                            </p:stCondLst>
                            <p:childTnLst>
                              <p:par>
                                <p:cTn id="8" presetID="10" presetClass="exit" presetSubtype="0" fill="hold" grpId="0" nodeType="after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0.07014 0.01328 L 0.11319 0.26521 " pathEditMode="relative" rAng="0" ptsTypes="AA">
                                      <p:cBhvr>
                                        <p:cTn id="14" dur="500" fill="hold"/>
                                        <p:tgtEl>
                                          <p:spTgt spid="14"/>
                                        </p:tgtEl>
                                        <p:attrNameLst>
                                          <p:attrName>ppt_x</p:attrName>
                                          <p:attrName>ppt_y</p:attrName>
                                        </p:attrNameLst>
                                      </p:cBhvr>
                                      <p:rCtr x="9167" y="12596"/>
                                    </p:animMotion>
                                  </p:childTnLst>
                                </p:cTn>
                              </p:par>
                              <p:par>
                                <p:cTn id="15" presetID="10" presetClass="exit" presetSubtype="0" fill="hold" grpId="0"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6146" name="Picture 2" descr="C:\Users\Admin\Desktop\FDFF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9550"/>
            <a:ext cx="8153400" cy="491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5" name="Google Shape;515;p18"/>
          <p:cNvSpPr/>
          <p:nvPr/>
        </p:nvSpPr>
        <p:spPr>
          <a:xfrm>
            <a:off x="638354" y="563304"/>
            <a:ext cx="192196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4CA420"/>
                </a:solidFill>
                <a:latin typeface="Times New Roman" pitchFamily="18" charset="0"/>
                <a:ea typeface="Arial Rounded"/>
                <a:cs typeface="Times New Roman" pitchFamily="18" charset="0"/>
                <a:sym typeface="Arial Rounded"/>
              </a:rPr>
              <a:t>Nghe viết</a:t>
            </a:r>
            <a:endParaRPr sz="3200" b="1">
              <a:solidFill>
                <a:srgbClr val="4CA420"/>
              </a:solidFill>
              <a:latin typeface="Times New Roman" pitchFamily="18" charset="0"/>
              <a:ea typeface="Arial Rounded"/>
              <a:cs typeface="Times New Roman" pitchFamily="18" charset="0"/>
              <a:sym typeface="Arial Rounded"/>
            </a:endParaRPr>
          </a:p>
        </p:txBody>
      </p:sp>
      <p:sp>
        <p:nvSpPr>
          <p:cNvPr id="516" name="Google Shape;516;p18"/>
          <p:cNvSpPr/>
          <p:nvPr/>
        </p:nvSpPr>
        <p:spPr>
          <a:xfrm>
            <a:off x="2328550" y="3022406"/>
            <a:ext cx="1137859" cy="489098"/>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2"/>
              </a:solidFill>
              <a:latin typeface="Arial"/>
              <a:ea typeface="Arial"/>
              <a:cs typeface="Arial"/>
              <a:sym typeface="Arial"/>
            </a:endParaRPr>
          </a:p>
        </p:txBody>
      </p:sp>
      <p:sp>
        <p:nvSpPr>
          <p:cNvPr id="517" name="Google Shape;517;p18"/>
          <p:cNvSpPr/>
          <p:nvPr/>
        </p:nvSpPr>
        <p:spPr>
          <a:xfrm>
            <a:off x="7327469" y="1926482"/>
            <a:ext cx="1201750" cy="444635"/>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2"/>
              </a:solidFill>
              <a:latin typeface="Arial"/>
              <a:ea typeface="Arial"/>
              <a:cs typeface="Arial"/>
              <a:sym typeface="Arial"/>
            </a:endParaRPr>
          </a:p>
        </p:txBody>
      </p:sp>
      <p:sp>
        <p:nvSpPr>
          <p:cNvPr id="518" name="Google Shape;518;p18"/>
          <p:cNvSpPr/>
          <p:nvPr/>
        </p:nvSpPr>
        <p:spPr>
          <a:xfrm>
            <a:off x="2888675" y="1393125"/>
            <a:ext cx="1295400" cy="404214"/>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accent2"/>
              </a:solidFill>
              <a:latin typeface="Arial"/>
              <a:ea typeface="Arial"/>
              <a:cs typeface="Arial"/>
              <a:sym typeface="Arial"/>
            </a:endParaRPr>
          </a:p>
        </p:txBody>
      </p:sp>
      <p:sp>
        <p:nvSpPr>
          <p:cNvPr id="7" name="Google Shape;304;p9"/>
          <p:cNvSpPr/>
          <p:nvPr/>
        </p:nvSpPr>
        <p:spPr>
          <a:xfrm>
            <a:off x="381000" y="1276350"/>
            <a:ext cx="8505646" cy="2308284"/>
          </a:xfrm>
          <a:prstGeom prst="rect">
            <a:avLst/>
          </a:prstGeom>
          <a:noFill/>
          <a:ln>
            <a:noFill/>
          </a:ln>
        </p:spPr>
        <p:txBody>
          <a:bodyPr spcFirstLastPara="1" wrap="square" lIns="91425" tIns="45700" rIns="91425" bIns="45700" anchor="t" anchorCtr="0">
            <a:spAutoFit/>
          </a:bodyPr>
          <a:lstStyle/>
          <a:p>
            <a:pPr lvl="0"/>
            <a:r>
              <a:rPr lang="en-US" sz="3200" dirty="0" smtClean="0">
                <a:solidFill>
                  <a:srgbClr val="002060"/>
                </a:solidFill>
                <a:latin typeface="Arial Rounded"/>
                <a:ea typeface="Arial Rounded"/>
                <a:cs typeface="Arial Rounded"/>
                <a:sym typeface="Arial Rounded"/>
              </a:rPr>
              <a:t>  </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err="1" smtClean="0">
                <a:solidFill>
                  <a:srgbClr val="002060"/>
                </a:solidFill>
                <a:latin typeface="Times New Roman" pitchFamily="18" charset="0"/>
                <a:ea typeface="Arial Rounded"/>
                <a:cs typeface="Times New Roman" pitchFamily="18" charset="0"/>
                <a:sym typeface="Arial Rounded"/>
              </a:rPr>
              <a:t>Yểng</a:t>
            </a:r>
            <a:r>
              <a:rPr lang="en-US" sz="3600" b="1" smtClean="0">
                <a:solidFill>
                  <a:srgbClr val="002060"/>
                </a:solidFill>
                <a:latin typeface="Times New Roman" pitchFamily="18" charset="0"/>
                <a:ea typeface="Arial Rounded"/>
                <a:cs typeface="Times New Roman" pitchFamily="18" charset="0"/>
                <a:sym typeface="Arial Rounded"/>
              </a:rPr>
              <a:t> bắt </a:t>
            </a:r>
            <a:r>
              <a:rPr lang="en-US" sz="3600" b="1" err="1" smtClean="0">
                <a:solidFill>
                  <a:srgbClr val="002060"/>
                </a:solidFill>
                <a:latin typeface="Times New Roman" pitchFamily="18" charset="0"/>
                <a:ea typeface="Arial Rounded"/>
                <a:cs typeface="Times New Roman" pitchFamily="18" charset="0"/>
                <a:sym typeface="Arial Rounded"/>
              </a:rPr>
              <a:t>chước</a:t>
            </a:r>
            <a:r>
              <a:rPr lang="en-US" sz="3600" b="1" smtClean="0">
                <a:solidFill>
                  <a:srgbClr val="002060"/>
                </a:solidFill>
                <a:latin typeface="Times New Roman" pitchFamily="18" charset="0"/>
                <a:ea typeface="Arial Rounded"/>
                <a:cs typeface="Times New Roman" pitchFamily="18" charset="0"/>
                <a:sym typeface="Arial Rounded"/>
              </a:rPr>
              <a:t> </a:t>
            </a:r>
            <a:r>
              <a:rPr lang="en-US" sz="3600" b="1">
                <a:solidFill>
                  <a:srgbClr val="002060"/>
                </a:solidFill>
                <a:latin typeface="Times New Roman" pitchFamily="18" charset="0"/>
                <a:ea typeface="Arial Rounded"/>
                <a:cs typeface="Times New Roman" pitchFamily="18" charset="0"/>
                <a:sym typeface="Arial Rounded"/>
              </a:rPr>
              <a:t>tiếng của </a:t>
            </a:r>
            <a:r>
              <a:rPr lang="en-US" sz="3600" b="1" dirty="0" err="1" smtClean="0">
                <a:solidFill>
                  <a:srgbClr val="002060"/>
                </a:solidFill>
                <a:latin typeface="Times New Roman" pitchFamily="18" charset="0"/>
                <a:ea typeface="Arial Rounded"/>
                <a:cs typeface="Times New Roman" pitchFamily="18" charset="0"/>
                <a:sym typeface="Arial Rounded"/>
              </a:rPr>
              <a:t>một</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số</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loài</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vật</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err="1" smtClean="0">
                <a:solidFill>
                  <a:srgbClr val="002060"/>
                </a:solidFill>
                <a:latin typeface="Times New Roman" pitchFamily="18" charset="0"/>
                <a:ea typeface="Arial Rounded"/>
                <a:cs typeface="Times New Roman" pitchFamily="18" charset="0"/>
                <a:sym typeface="Arial Rounded"/>
              </a:rPr>
              <a:t>Gõ</a:t>
            </a:r>
            <a:r>
              <a:rPr lang="en-US" sz="3600" b="1" smtClean="0">
                <a:solidFill>
                  <a:srgbClr val="002060"/>
                </a:solidFill>
                <a:latin typeface="Times New Roman" pitchFamily="18" charset="0"/>
                <a:ea typeface="Arial Rounded"/>
                <a:cs typeface="Times New Roman" pitchFamily="18" charset="0"/>
                <a:sym typeface="Arial Rounded"/>
              </a:rPr>
              <a:t> </a:t>
            </a:r>
            <a:r>
              <a:rPr lang="en-US" sz="3600" b="1">
                <a:solidFill>
                  <a:srgbClr val="002060"/>
                </a:solidFill>
                <a:latin typeface="Times New Roman" pitchFamily="18" charset="0"/>
                <a:ea typeface="Arial Rounded"/>
                <a:cs typeface="Times New Roman" pitchFamily="18" charset="0"/>
                <a:sym typeface="Arial Rounded"/>
              </a:rPr>
              <a:t>kiến chỉ </a:t>
            </a:r>
            <a:r>
              <a:rPr lang="en-US" sz="3600" b="1" dirty="0" err="1" smtClean="0">
                <a:solidFill>
                  <a:srgbClr val="002060"/>
                </a:solidFill>
                <a:latin typeface="Times New Roman" pitchFamily="18" charset="0"/>
                <a:ea typeface="Arial Rounded"/>
                <a:cs typeface="Times New Roman" pitchFamily="18" charset="0"/>
                <a:sym typeface="Arial Rounded"/>
              </a:rPr>
              <a:t>trong</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nháy</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mắt</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đã</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khoét</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được</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cái</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tổ</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xinh</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xắn</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Còn</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chim</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công</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có</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điệu</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múa</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tuyệt</a:t>
            </a:r>
            <a:r>
              <a:rPr lang="en-US" sz="3600" b="1" dirty="0" smtClean="0">
                <a:solidFill>
                  <a:srgbClr val="002060"/>
                </a:solidFill>
                <a:latin typeface="Times New Roman" pitchFamily="18" charset="0"/>
                <a:ea typeface="Arial Rounded"/>
                <a:cs typeface="Times New Roman" pitchFamily="18" charset="0"/>
                <a:sym typeface="Arial Rounded"/>
              </a:rPr>
              <a:t> </a:t>
            </a:r>
            <a:r>
              <a:rPr lang="en-US" sz="3600" b="1" dirty="0" err="1" smtClean="0">
                <a:solidFill>
                  <a:srgbClr val="002060"/>
                </a:solidFill>
                <a:latin typeface="Times New Roman" pitchFamily="18" charset="0"/>
                <a:ea typeface="Arial Rounded"/>
                <a:cs typeface="Times New Roman" pitchFamily="18" charset="0"/>
                <a:sym typeface="Arial Rounded"/>
              </a:rPr>
              <a:t>đẹp</a:t>
            </a:r>
            <a:r>
              <a:rPr lang="en-US" sz="3600" b="1" dirty="0" smtClean="0">
                <a:solidFill>
                  <a:srgbClr val="002060"/>
                </a:solidFill>
                <a:latin typeface="Times New Roman" pitchFamily="18" charset="0"/>
                <a:ea typeface="Arial Rounded"/>
                <a:cs typeface="Times New Roman" pitchFamily="18" charset="0"/>
                <a:sym typeface="Arial Rounded"/>
              </a:rPr>
              <a:t>. </a:t>
            </a:r>
            <a:endParaRPr sz="3600" b="1" dirty="0">
              <a:solidFill>
                <a:srgbClr val="002060"/>
              </a:solidFill>
              <a:latin typeface="Times New Roman" pitchFamily="18" charset="0"/>
              <a:ea typeface="Arial Rounded"/>
              <a:cs typeface="Times New Roman" pitchFamily="18"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8"/>
                                        </p:tgtEl>
                                        <p:attrNameLst>
                                          <p:attrName>style.visibility</p:attrName>
                                        </p:attrNameLst>
                                      </p:cBhvr>
                                      <p:to>
                                        <p:strVal val="visible"/>
                                      </p:to>
                                    </p:set>
                                    <p:animEffect transition="in" filter="fade">
                                      <p:cBhvr>
                                        <p:cTn id="14" dur="500"/>
                                        <p:tgtEl>
                                          <p:spTgt spid="5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7"/>
                                        </p:tgtEl>
                                        <p:attrNameLst>
                                          <p:attrName>style.visibility</p:attrName>
                                        </p:attrNameLst>
                                      </p:cBhvr>
                                      <p:to>
                                        <p:strVal val="visible"/>
                                      </p:to>
                                    </p:set>
                                    <p:animEffect transition="in" filter="fade">
                                      <p:cBhvr>
                                        <p:cTn id="19" dur="500"/>
                                        <p:tgtEl>
                                          <p:spTgt spid="5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6"/>
                                        </p:tgtEl>
                                        <p:attrNameLst>
                                          <p:attrName>style.visibility</p:attrName>
                                        </p:attrNameLst>
                                      </p:cBhvr>
                                      <p:to>
                                        <p:strVal val="visible"/>
                                      </p:to>
                                    </p:set>
                                    <p:animEffect transition="in" filter="fade">
                                      <p:cBhvr>
                                        <p:cTn id="24" dur="50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or\Desktop\file ảnh TV\Cuộc thi tài năng rừng xanh\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4351"/>
            <a:ext cx="8458200" cy="373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552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19"/>
          <p:cNvPicPr preferRelativeResize="0"/>
          <p:nvPr/>
        </p:nvPicPr>
        <p:blipFill rotWithShape="1">
          <a:blip r:embed="rId3">
            <a:alphaModFix/>
          </a:blip>
          <a:srcRect/>
          <a:stretch/>
        </p:blipFill>
        <p:spPr>
          <a:xfrm>
            <a:off x="2549491" y="546129"/>
            <a:ext cx="4045018" cy="40512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2" name="Google Shape;572;p21"/>
          <p:cNvSpPr/>
          <p:nvPr/>
        </p:nvSpPr>
        <p:spPr>
          <a:xfrm>
            <a:off x="282309" y="541788"/>
            <a:ext cx="850564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smtClean="0">
                <a:solidFill>
                  <a:srgbClr val="4CA420"/>
                </a:solidFill>
                <a:latin typeface="Times New Roman" pitchFamily="18" charset="0"/>
                <a:ea typeface="Arial Rounded"/>
                <a:cs typeface="Times New Roman" pitchFamily="18" charset="0"/>
                <a:sym typeface="Arial Rounded"/>
              </a:rPr>
              <a:t>8. </a:t>
            </a:r>
            <a:r>
              <a:rPr lang="en-US" sz="3200" b="1" dirty="0" err="1" smtClean="0">
                <a:solidFill>
                  <a:srgbClr val="4CA420"/>
                </a:solidFill>
                <a:latin typeface="Times New Roman" pitchFamily="18" charset="0"/>
                <a:ea typeface="Arial Rounded"/>
                <a:cs typeface="Times New Roman" pitchFamily="18" charset="0"/>
                <a:sym typeface="Arial Rounded"/>
              </a:rPr>
              <a:t>Chọn</a:t>
            </a:r>
            <a:r>
              <a:rPr lang="en-US" sz="3200" b="1" dirty="0" smtClean="0">
                <a:solidFill>
                  <a:srgbClr val="4CA420"/>
                </a:solidFill>
                <a:latin typeface="Times New Roman" pitchFamily="18" charset="0"/>
                <a:ea typeface="Arial Rounded"/>
                <a:cs typeface="Times New Roman" pitchFamily="18" charset="0"/>
                <a:sym typeface="Arial Rounded"/>
              </a:rPr>
              <a:t> </a:t>
            </a:r>
            <a:r>
              <a:rPr lang="en-US" sz="3200" b="1" dirty="0" err="1">
                <a:solidFill>
                  <a:srgbClr val="4CA420"/>
                </a:solidFill>
                <a:latin typeface="Times New Roman" pitchFamily="18" charset="0"/>
                <a:ea typeface="Arial Rounded"/>
                <a:cs typeface="Times New Roman" pitchFamily="18" charset="0"/>
                <a:sym typeface="Arial Rounded"/>
              </a:rPr>
              <a:t>chữ</a:t>
            </a:r>
            <a:r>
              <a:rPr lang="en-US" sz="3200" b="1" dirty="0">
                <a:solidFill>
                  <a:srgbClr val="4CA420"/>
                </a:solidFill>
                <a:latin typeface="Times New Roman" pitchFamily="18" charset="0"/>
                <a:ea typeface="Arial Rounded"/>
                <a:cs typeface="Times New Roman" pitchFamily="18" charset="0"/>
                <a:sym typeface="Arial Rounded"/>
              </a:rPr>
              <a:t> </a:t>
            </a:r>
            <a:r>
              <a:rPr lang="en-US" sz="3200" b="1" dirty="0" err="1">
                <a:solidFill>
                  <a:srgbClr val="4CA420"/>
                </a:solidFill>
                <a:latin typeface="Times New Roman" pitchFamily="18" charset="0"/>
                <a:ea typeface="Arial Rounded"/>
                <a:cs typeface="Times New Roman" pitchFamily="18" charset="0"/>
                <a:sym typeface="Arial Rounded"/>
              </a:rPr>
              <a:t>phù</a:t>
            </a:r>
            <a:r>
              <a:rPr lang="en-US" sz="3200" b="1" dirty="0">
                <a:solidFill>
                  <a:srgbClr val="4CA420"/>
                </a:solidFill>
                <a:latin typeface="Times New Roman" pitchFamily="18" charset="0"/>
                <a:ea typeface="Arial Rounded"/>
                <a:cs typeface="Times New Roman" pitchFamily="18" charset="0"/>
                <a:sym typeface="Arial Rounded"/>
              </a:rPr>
              <a:t> </a:t>
            </a:r>
            <a:r>
              <a:rPr lang="en-US" sz="3200" b="1" dirty="0" err="1">
                <a:solidFill>
                  <a:srgbClr val="4CA420"/>
                </a:solidFill>
                <a:latin typeface="Times New Roman" pitchFamily="18" charset="0"/>
                <a:ea typeface="Arial Rounded"/>
                <a:cs typeface="Times New Roman" pitchFamily="18" charset="0"/>
                <a:sym typeface="Arial Rounded"/>
              </a:rPr>
              <a:t>hợp</a:t>
            </a:r>
            <a:r>
              <a:rPr lang="en-US" sz="3200" b="1" dirty="0">
                <a:solidFill>
                  <a:srgbClr val="4CA420"/>
                </a:solidFill>
                <a:latin typeface="Times New Roman" pitchFamily="18" charset="0"/>
                <a:ea typeface="Arial Rounded"/>
                <a:cs typeface="Times New Roman" pitchFamily="18" charset="0"/>
                <a:sym typeface="Arial Rounded"/>
              </a:rPr>
              <a:t> </a:t>
            </a:r>
            <a:r>
              <a:rPr lang="en-US" sz="3200" b="1" dirty="0" err="1">
                <a:solidFill>
                  <a:srgbClr val="4CA420"/>
                </a:solidFill>
                <a:latin typeface="Times New Roman" pitchFamily="18" charset="0"/>
                <a:ea typeface="Arial Rounded"/>
                <a:cs typeface="Times New Roman" pitchFamily="18" charset="0"/>
                <a:sym typeface="Arial Rounded"/>
              </a:rPr>
              <a:t>thay</a:t>
            </a:r>
            <a:r>
              <a:rPr lang="en-US" sz="3200" b="1" dirty="0">
                <a:solidFill>
                  <a:srgbClr val="4CA420"/>
                </a:solidFill>
                <a:latin typeface="Times New Roman" pitchFamily="18" charset="0"/>
                <a:ea typeface="Arial Rounded"/>
                <a:cs typeface="Times New Roman" pitchFamily="18" charset="0"/>
                <a:sym typeface="Arial Rounded"/>
              </a:rPr>
              <a:t> </a:t>
            </a:r>
            <a:r>
              <a:rPr lang="en-US" sz="3200" b="1" dirty="0" err="1">
                <a:solidFill>
                  <a:srgbClr val="4CA420"/>
                </a:solidFill>
                <a:latin typeface="Times New Roman" pitchFamily="18" charset="0"/>
                <a:ea typeface="Arial Rounded"/>
                <a:cs typeface="Times New Roman" pitchFamily="18" charset="0"/>
                <a:sym typeface="Arial Rounded"/>
              </a:rPr>
              <a:t>cho</a:t>
            </a:r>
            <a:r>
              <a:rPr lang="en-US" sz="3200" b="1" dirty="0">
                <a:solidFill>
                  <a:srgbClr val="4CA420"/>
                </a:solidFill>
                <a:latin typeface="Times New Roman" pitchFamily="18" charset="0"/>
                <a:ea typeface="Arial Rounded"/>
                <a:cs typeface="Times New Roman" pitchFamily="18" charset="0"/>
                <a:sym typeface="Arial Rounded"/>
              </a:rPr>
              <a:t> </a:t>
            </a:r>
            <a:r>
              <a:rPr lang="en-US" sz="3200" b="1" dirty="0" smtClean="0">
                <a:solidFill>
                  <a:srgbClr val="4CA420"/>
                </a:solidFill>
                <a:latin typeface="Times New Roman" pitchFamily="18" charset="0"/>
                <a:ea typeface="Arial Rounded"/>
                <a:cs typeface="Times New Roman" pitchFamily="18" charset="0"/>
                <a:sym typeface="Arial Rounded"/>
              </a:rPr>
              <a:t>ô </a:t>
            </a:r>
            <a:r>
              <a:rPr lang="en-US" sz="3200" b="1" dirty="0" err="1" smtClean="0">
                <a:solidFill>
                  <a:srgbClr val="4CA420"/>
                </a:solidFill>
                <a:latin typeface="Times New Roman" pitchFamily="18" charset="0"/>
                <a:ea typeface="Arial Rounded"/>
                <a:cs typeface="Times New Roman" pitchFamily="18" charset="0"/>
                <a:sym typeface="Arial Rounded"/>
              </a:rPr>
              <a:t>vuông</a:t>
            </a:r>
            <a:r>
              <a:rPr lang="en-US" sz="3200" b="1" dirty="0" smtClean="0">
                <a:solidFill>
                  <a:srgbClr val="4CA420"/>
                </a:solidFill>
                <a:latin typeface="Times New Roman" pitchFamily="18" charset="0"/>
                <a:ea typeface="Arial Rounded"/>
                <a:cs typeface="Times New Roman" pitchFamily="18" charset="0"/>
                <a:sym typeface="Arial Rounded"/>
              </a:rPr>
              <a:t>. </a:t>
            </a:r>
            <a:endParaRPr sz="3200" b="1" dirty="0">
              <a:solidFill>
                <a:srgbClr val="4CA420"/>
              </a:solidFill>
              <a:latin typeface="Times New Roman" pitchFamily="18" charset="0"/>
              <a:ea typeface="Arial Rounded"/>
              <a:cs typeface="Times New Roman" pitchFamily="18" charset="0"/>
              <a:sym typeface="Arial Rounded"/>
            </a:endParaRPr>
          </a:p>
        </p:txBody>
      </p:sp>
      <p:sp>
        <p:nvSpPr>
          <p:cNvPr id="4" name="Hình chữ nhật: Góc Tròn 1">
            <a:extLst>
              <a:ext uri="{FF2B5EF4-FFF2-40B4-BE49-F238E27FC236}">
                <a16:creationId xmlns:a16="http://schemas.microsoft.com/office/drawing/2014/main" id="{112FC4F9-6254-446C-A408-9B87763FFC3D}"/>
              </a:ext>
            </a:extLst>
          </p:cNvPr>
          <p:cNvSpPr/>
          <p:nvPr/>
        </p:nvSpPr>
        <p:spPr>
          <a:xfrm>
            <a:off x="3686300" y="1737741"/>
            <a:ext cx="1179985" cy="634701"/>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smtClean="0">
                <a:solidFill>
                  <a:srgbClr val="FF0000"/>
                </a:solidFill>
                <a:latin typeface="Times New Roman" pitchFamily="18" charset="0"/>
                <a:ea typeface="Arial Rounded"/>
                <a:cs typeface="Times New Roman" pitchFamily="18" charset="0"/>
                <a:sym typeface="Arial Rounded"/>
              </a:rPr>
              <a:t>yểng</a:t>
            </a:r>
            <a:endParaRPr lang="vi-VN" sz="2800" b="1" dirty="0">
              <a:latin typeface="Times New Roman" pitchFamily="18" charset="0"/>
              <a:ea typeface="Arial-Rounded" panose="020B0500000000000000" pitchFamily="34" charset="-93"/>
              <a:cs typeface="Times New Roman" pitchFamily="18" charset="0"/>
            </a:endParaRPr>
          </a:p>
        </p:txBody>
      </p:sp>
      <p:sp>
        <p:nvSpPr>
          <p:cNvPr id="5" name="Hình chữ nhật: Góc Tròn 1">
            <a:extLst>
              <a:ext uri="{FF2B5EF4-FFF2-40B4-BE49-F238E27FC236}">
                <a16:creationId xmlns:a16="http://schemas.microsoft.com/office/drawing/2014/main" id="{112FC4F9-6254-446C-A408-9B87763FFC3D}"/>
              </a:ext>
            </a:extLst>
          </p:cNvPr>
          <p:cNvSpPr/>
          <p:nvPr/>
        </p:nvSpPr>
        <p:spPr>
          <a:xfrm>
            <a:off x="5670727" y="1749024"/>
            <a:ext cx="1044773" cy="634701"/>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smtClean="0">
                <a:solidFill>
                  <a:srgbClr val="FF0000"/>
                </a:solidFill>
                <a:latin typeface="Times New Roman" pitchFamily="18" charset="0"/>
                <a:ea typeface="Arial Rounded"/>
                <a:cs typeface="Times New Roman" pitchFamily="18" charset="0"/>
                <a:sym typeface="Arial Rounded"/>
              </a:rPr>
              <a:t>liệng</a:t>
            </a:r>
            <a:r>
              <a:rPr lang="en-US" sz="2800" b="1" smtClean="0">
                <a:solidFill>
                  <a:srgbClr val="002060"/>
                </a:solidFill>
                <a:latin typeface="Times New Roman" pitchFamily="18" charset="0"/>
                <a:ea typeface="Arial Rounded"/>
                <a:cs typeface="Times New Roman" pitchFamily="18" charset="0"/>
                <a:sym typeface="Arial Rounded"/>
              </a:rPr>
              <a:t> </a:t>
            </a:r>
            <a:endParaRPr lang="vi-VN" sz="2800" b="1" dirty="0">
              <a:latin typeface="Times New Roman" pitchFamily="18" charset="0"/>
              <a:ea typeface="Arial-Rounded" panose="020B0500000000000000" pitchFamily="34" charset="-93"/>
              <a:cs typeface="Times New Roman" pitchFamily="18" charset="0"/>
            </a:endParaRPr>
          </a:p>
        </p:txBody>
      </p:sp>
      <p:sp>
        <p:nvSpPr>
          <p:cNvPr id="7" name="Hình chữ nhật: Góc Tròn 1">
            <a:extLst>
              <a:ext uri="{FF2B5EF4-FFF2-40B4-BE49-F238E27FC236}">
                <a16:creationId xmlns:a16="http://schemas.microsoft.com/office/drawing/2014/main" id="{112FC4F9-6254-446C-A408-9B87763FFC3D}"/>
              </a:ext>
            </a:extLst>
          </p:cNvPr>
          <p:cNvSpPr/>
          <p:nvPr/>
        </p:nvSpPr>
        <p:spPr>
          <a:xfrm>
            <a:off x="7144999" y="1745125"/>
            <a:ext cx="1167955"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lvl="0"/>
            <a:r>
              <a:rPr lang="en-US" sz="2800" b="1" smtClean="0">
                <a:solidFill>
                  <a:srgbClr val="FF0000"/>
                </a:solidFill>
                <a:latin typeface="Times New Roman" pitchFamily="18" charset="0"/>
                <a:ea typeface="Arial Rounded"/>
                <a:cs typeface="Times New Roman" pitchFamily="18" charset="0"/>
                <a:sym typeface="Arial Rounded"/>
              </a:rPr>
              <a:t>tiếng</a:t>
            </a:r>
            <a:endParaRPr lang="en-US" sz="2800" b="1" dirty="0">
              <a:solidFill>
                <a:srgbClr val="002060"/>
              </a:solidFill>
              <a:latin typeface="Times New Roman" pitchFamily="18" charset="0"/>
              <a:ea typeface="Arial Rounded"/>
              <a:cs typeface="Times New Roman" pitchFamily="18" charset="0"/>
              <a:sym typeface="Arial Rounded"/>
            </a:endParaRPr>
          </a:p>
        </p:txBody>
      </p:sp>
      <p:sp>
        <p:nvSpPr>
          <p:cNvPr id="8" name="Hình chữ nhật: Góc Tròn 1">
            <a:extLst>
              <a:ext uri="{FF2B5EF4-FFF2-40B4-BE49-F238E27FC236}">
                <a16:creationId xmlns:a16="http://schemas.microsoft.com/office/drawing/2014/main" id="{112FC4F9-6254-446C-A408-9B87763FFC3D}"/>
              </a:ext>
            </a:extLst>
          </p:cNvPr>
          <p:cNvSpPr/>
          <p:nvPr/>
        </p:nvSpPr>
        <p:spPr>
          <a:xfrm>
            <a:off x="2360484" y="2595500"/>
            <a:ext cx="86069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smtClean="0">
                <a:solidFill>
                  <a:srgbClr val="FF0000"/>
                </a:solidFill>
                <a:latin typeface="Times New Roman" pitchFamily="18" charset="0"/>
                <a:ea typeface="Arial-Rounded" panose="020B0500000000000000" pitchFamily="34" charset="-93"/>
                <a:cs typeface="Times New Roman" pitchFamily="18" charset="0"/>
                <a:sym typeface="Arial Rounded"/>
              </a:rPr>
              <a:t>tiếc</a:t>
            </a:r>
            <a:endParaRPr lang="vi-VN" sz="2800" b="1" dirty="0">
              <a:latin typeface="Times New Roman" pitchFamily="18" charset="0"/>
              <a:ea typeface="Arial-Rounded" panose="020B0500000000000000" pitchFamily="34" charset="-93"/>
              <a:cs typeface="Times New Roman" pitchFamily="18" charset="0"/>
            </a:endParaRPr>
          </a:p>
        </p:txBody>
      </p:sp>
      <p:sp>
        <p:nvSpPr>
          <p:cNvPr id="9" name="Hình chữ nhật: Góc Tròn 1">
            <a:extLst>
              <a:ext uri="{FF2B5EF4-FFF2-40B4-BE49-F238E27FC236}">
                <a16:creationId xmlns:a16="http://schemas.microsoft.com/office/drawing/2014/main" id="{112FC4F9-6254-446C-A408-9B87763FFC3D}"/>
              </a:ext>
            </a:extLst>
          </p:cNvPr>
          <p:cNvSpPr/>
          <p:nvPr/>
        </p:nvSpPr>
        <p:spPr>
          <a:xfrm>
            <a:off x="4512625" y="2599099"/>
            <a:ext cx="814711"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smtClean="0">
                <a:solidFill>
                  <a:srgbClr val="FF0000"/>
                </a:solidFill>
                <a:latin typeface="Times New Roman" pitchFamily="18" charset="0"/>
                <a:ea typeface="Arial Rounded"/>
                <a:cs typeface="Times New Roman" pitchFamily="18" charset="0"/>
                <a:sym typeface="Arial Rounded"/>
              </a:rPr>
              <a:t>tiết</a:t>
            </a:r>
            <a:endParaRPr lang="vi-VN" sz="2800" b="1" dirty="0">
              <a:latin typeface="Times New Roman" pitchFamily="18" charset="0"/>
              <a:ea typeface="Arial-Rounded" panose="020B0500000000000000" pitchFamily="34" charset="-93"/>
              <a:cs typeface="Times New Roman" pitchFamily="18" charset="0"/>
            </a:endParaRPr>
          </a:p>
        </p:txBody>
      </p:sp>
      <p:sp>
        <p:nvSpPr>
          <p:cNvPr id="10" name="Hình chữ nhật: Góc Tròn 1">
            <a:extLst>
              <a:ext uri="{FF2B5EF4-FFF2-40B4-BE49-F238E27FC236}">
                <a16:creationId xmlns:a16="http://schemas.microsoft.com/office/drawing/2014/main" id="{112FC4F9-6254-446C-A408-9B87763FFC3D}"/>
              </a:ext>
            </a:extLst>
          </p:cNvPr>
          <p:cNvSpPr/>
          <p:nvPr/>
        </p:nvSpPr>
        <p:spPr>
          <a:xfrm>
            <a:off x="7627925" y="2599099"/>
            <a:ext cx="990600"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lvl="0"/>
            <a:r>
              <a:rPr lang="en-US" sz="2800" b="1" smtClean="0">
                <a:solidFill>
                  <a:srgbClr val="FF0000"/>
                </a:solidFill>
                <a:latin typeface="Times New Roman" pitchFamily="18" charset="0"/>
                <a:ea typeface="Arial Rounded"/>
                <a:cs typeface="Times New Roman" pitchFamily="18" charset="0"/>
                <a:sym typeface="Arial Rounded"/>
              </a:rPr>
              <a:t>biết</a:t>
            </a:r>
            <a:endParaRPr lang="en-US" sz="2800" b="1" dirty="0">
              <a:solidFill>
                <a:srgbClr val="FF0000"/>
              </a:solidFill>
              <a:latin typeface="Times New Roman" pitchFamily="18" charset="0"/>
              <a:ea typeface="Arial Rounded"/>
              <a:cs typeface="Times New Roman" pitchFamily="18" charset="0"/>
              <a:sym typeface="Arial Rounded"/>
            </a:endParaRPr>
          </a:p>
        </p:txBody>
      </p:sp>
      <p:sp>
        <p:nvSpPr>
          <p:cNvPr id="11" name="Hình chữ nhật: Góc Tròn 1">
            <a:extLst>
              <a:ext uri="{FF2B5EF4-FFF2-40B4-BE49-F238E27FC236}">
                <a16:creationId xmlns:a16="http://schemas.microsoft.com/office/drawing/2014/main" id="{112FC4F9-6254-446C-A408-9B87763FFC3D}"/>
              </a:ext>
            </a:extLst>
          </p:cNvPr>
          <p:cNvSpPr/>
          <p:nvPr/>
        </p:nvSpPr>
        <p:spPr>
          <a:xfrm>
            <a:off x="2250375" y="3463024"/>
            <a:ext cx="762000"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err="1">
                <a:solidFill>
                  <a:srgbClr val="FF0000"/>
                </a:solidFill>
                <a:latin typeface="Times New Roman" pitchFamily="18" charset="0"/>
                <a:ea typeface="Arial Rounded"/>
                <a:cs typeface="Times New Roman" pitchFamily="18" charset="0"/>
                <a:sym typeface="Arial Rounded"/>
              </a:rPr>
              <a:t>rét</a:t>
            </a:r>
            <a:r>
              <a:rPr lang="en-US" sz="2800" b="1">
                <a:solidFill>
                  <a:srgbClr val="002060"/>
                </a:solidFill>
                <a:latin typeface="Times New Roman" pitchFamily="18" charset="0"/>
                <a:ea typeface="Arial Rounded"/>
                <a:cs typeface="Times New Roman" pitchFamily="18" charset="0"/>
                <a:sym typeface="Arial Rounded"/>
              </a:rPr>
              <a:t> </a:t>
            </a:r>
            <a:endParaRPr lang="vi-VN" sz="2800" b="1" dirty="0">
              <a:latin typeface="Times New Roman" pitchFamily="18" charset="0"/>
              <a:ea typeface="Arial-Rounded" panose="020B0500000000000000" pitchFamily="34" charset="-93"/>
              <a:cs typeface="Times New Roman" pitchFamily="18" charset="0"/>
            </a:endParaRPr>
          </a:p>
        </p:txBody>
      </p:sp>
      <p:sp>
        <p:nvSpPr>
          <p:cNvPr id="12" name="Hình chữ nhật: Góc Tròn 1">
            <a:extLst>
              <a:ext uri="{FF2B5EF4-FFF2-40B4-BE49-F238E27FC236}">
                <a16:creationId xmlns:a16="http://schemas.microsoft.com/office/drawing/2014/main" id="{112FC4F9-6254-446C-A408-9B87763FFC3D}"/>
              </a:ext>
            </a:extLst>
          </p:cNvPr>
          <p:cNvSpPr/>
          <p:nvPr/>
        </p:nvSpPr>
        <p:spPr>
          <a:xfrm>
            <a:off x="5105401" y="3461049"/>
            <a:ext cx="914399"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smtClean="0">
                <a:solidFill>
                  <a:srgbClr val="002060"/>
                </a:solidFill>
                <a:latin typeface="Times New Roman" pitchFamily="18" charset="0"/>
                <a:ea typeface="Arial Rounded"/>
                <a:cs typeface="Times New Roman" pitchFamily="18" charset="0"/>
                <a:sym typeface="Arial Rounded"/>
              </a:rPr>
              <a:t> </a:t>
            </a:r>
            <a:r>
              <a:rPr lang="en-US" sz="2800" b="1" dirty="0" err="1">
                <a:solidFill>
                  <a:srgbClr val="FF0000"/>
                </a:solidFill>
                <a:latin typeface="Times New Roman" pitchFamily="18" charset="0"/>
                <a:ea typeface="Arial Rounded"/>
                <a:cs typeface="Times New Roman" pitchFamily="18" charset="0"/>
                <a:sym typeface="Arial Rounded"/>
              </a:rPr>
              <a:t>loẹt</a:t>
            </a:r>
            <a:r>
              <a:rPr lang="en-US" sz="2800" b="1" dirty="0">
                <a:solidFill>
                  <a:srgbClr val="002060"/>
                </a:solidFill>
                <a:latin typeface="Times New Roman" pitchFamily="18" charset="0"/>
                <a:ea typeface="Arial Rounded"/>
                <a:cs typeface="Times New Roman" pitchFamily="18" charset="0"/>
                <a:sym typeface="Arial Rounded"/>
              </a:rPr>
              <a:t> </a:t>
            </a:r>
            <a:endParaRPr lang="vi-VN" sz="2800" b="1" dirty="0">
              <a:latin typeface="Times New Roman" pitchFamily="18" charset="0"/>
              <a:ea typeface="Arial-Rounded" panose="020B0500000000000000" pitchFamily="34" charset="-93"/>
              <a:cs typeface="Times New Roman" pitchFamily="18" charset="0"/>
            </a:endParaRPr>
          </a:p>
        </p:txBody>
      </p:sp>
      <p:sp>
        <p:nvSpPr>
          <p:cNvPr id="13" name="Hình chữ nhật: Góc Tròn 1">
            <a:extLst>
              <a:ext uri="{FF2B5EF4-FFF2-40B4-BE49-F238E27FC236}">
                <a16:creationId xmlns:a16="http://schemas.microsoft.com/office/drawing/2014/main" id="{112FC4F9-6254-446C-A408-9B87763FFC3D}"/>
              </a:ext>
            </a:extLst>
          </p:cNvPr>
          <p:cNvSpPr/>
          <p:nvPr/>
        </p:nvSpPr>
        <p:spPr>
          <a:xfrm>
            <a:off x="7496300" y="3444224"/>
            <a:ext cx="990600" cy="63470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lvl="0"/>
            <a:r>
              <a:rPr lang="en-US" sz="2800" b="1" smtClean="0">
                <a:solidFill>
                  <a:srgbClr val="FF0000"/>
                </a:solidFill>
                <a:latin typeface="Times New Roman" pitchFamily="18" charset="0"/>
                <a:ea typeface="Arial Rounded"/>
                <a:cs typeface="Times New Roman" pitchFamily="18" charset="0"/>
                <a:sym typeface="Arial Rounded"/>
              </a:rPr>
              <a:t>xoét</a:t>
            </a:r>
            <a:endParaRPr lang="en-US" sz="2800" b="1" dirty="0">
              <a:solidFill>
                <a:srgbClr val="FF0000"/>
              </a:solidFill>
              <a:latin typeface="Times New Roman" pitchFamily="18" charset="0"/>
              <a:ea typeface="Arial Rounded"/>
              <a:cs typeface="Times New Roman" pitchFamily="18" charset="0"/>
              <a:sym typeface="Arial Rounded"/>
            </a:endParaRPr>
          </a:p>
        </p:txBody>
      </p:sp>
      <p:sp>
        <p:nvSpPr>
          <p:cNvPr id="2" name="Rectangle 1"/>
          <p:cNvSpPr/>
          <p:nvPr/>
        </p:nvSpPr>
        <p:spPr>
          <a:xfrm>
            <a:off x="290226" y="1809750"/>
            <a:ext cx="8635555" cy="2246769"/>
          </a:xfrm>
          <a:prstGeom prst="rect">
            <a:avLst/>
          </a:prstGeom>
        </p:spPr>
        <p:txBody>
          <a:bodyPr wrap="square">
            <a:spAutoFit/>
          </a:bodyPr>
          <a:lstStyle/>
          <a:p>
            <a:r>
              <a:rPr lang="en-US" sz="2800">
                <a:latin typeface="Times New Roman" pitchFamily="18" charset="0"/>
                <a:cs typeface="Times New Roman" pitchFamily="18" charset="0"/>
              </a:rPr>
              <a:t>a. yêng hay iêng?     </a:t>
            </a:r>
            <a:r>
              <a:rPr lang="en-US" sz="2800" smtClean="0">
                <a:latin typeface="Times New Roman" pitchFamily="18" charset="0"/>
                <a:cs typeface="Times New Roman" pitchFamily="18" charset="0"/>
              </a:rPr>
              <a:t>con </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bay </a:t>
            </a:r>
            <a:r>
              <a:rPr lang="en-US" sz="2800">
                <a:latin typeface="Times New Roman" pitchFamily="18" charset="0"/>
                <a:cs typeface="Times New Roman" pitchFamily="18" charset="0"/>
              </a:rPr>
              <a:t>l..........     </a:t>
            </a:r>
            <a:r>
              <a:rPr lang="en-US" sz="2800" smtClean="0">
                <a:latin typeface="Times New Roman" pitchFamily="18" charset="0"/>
                <a:cs typeface="Times New Roman" pitchFamily="18" charset="0"/>
              </a:rPr>
              <a:t>t</a:t>
            </a:r>
            <a:r>
              <a:rPr lang="en-US" sz="2800">
                <a:latin typeface="Times New Roman" pitchFamily="18" charset="0"/>
                <a:cs typeface="Times New Roman" pitchFamily="18" charset="0"/>
              </a:rPr>
              <a:t>.......... gọi</a:t>
            </a:r>
          </a:p>
          <a:p>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b</a:t>
            </a:r>
            <a:r>
              <a:rPr lang="en-US" sz="2800">
                <a:latin typeface="Times New Roman" pitchFamily="18" charset="0"/>
                <a:cs typeface="Times New Roman" pitchFamily="18" charset="0"/>
              </a:rPr>
              <a:t>. iêc hay iêt? </a:t>
            </a:r>
            <a:r>
              <a:rPr lang="en-US" sz="2800" smtClean="0">
                <a:latin typeface="Times New Roman" pitchFamily="18" charset="0"/>
                <a:cs typeface="Times New Roman" pitchFamily="18" charset="0"/>
              </a:rPr>
              <a:t> t</a:t>
            </a:r>
            <a:r>
              <a:rPr lang="en-US" sz="2800">
                <a:latin typeface="Times New Roman" pitchFamily="18" charset="0"/>
                <a:cs typeface="Times New Roman" pitchFamily="18" charset="0"/>
              </a:rPr>
              <a:t>.......... nuối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t........... mục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hiểu b.........</a:t>
            </a:r>
          </a:p>
          <a:p>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c</a:t>
            </a:r>
            <a:r>
              <a:rPr lang="en-US" sz="2800">
                <a:latin typeface="Times New Roman" pitchFamily="18" charset="0"/>
                <a:cs typeface="Times New Roman" pitchFamily="18" charset="0"/>
              </a:rPr>
              <a:t>. et hay oet?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r.......... mướt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loè l..........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xoen 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esktop\he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p:cNvSpPr/>
          <p:nvPr/>
        </p:nvSpPr>
        <p:spPr>
          <a:xfrm>
            <a:off x="6096000" y="0"/>
            <a:ext cx="2895600" cy="1409700"/>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E20EBA"/>
                </a:solidFill>
                <a:latin typeface="Times New Roman" pitchFamily="18" charset="0"/>
                <a:cs typeface="Times New Roman" pitchFamily="18" charset="0"/>
              </a:rPr>
              <a:t>Thảo</a:t>
            </a:r>
            <a:r>
              <a:rPr lang="en-US" sz="2800" b="1" dirty="0" smtClean="0">
                <a:solidFill>
                  <a:srgbClr val="E20EBA"/>
                </a:solidFill>
                <a:latin typeface="Times New Roman" pitchFamily="18" charset="0"/>
                <a:cs typeface="Times New Roman" pitchFamily="18" charset="0"/>
              </a:rPr>
              <a:t> </a:t>
            </a:r>
            <a:r>
              <a:rPr lang="en-US" sz="2800" b="1" dirty="0" err="1" smtClean="0">
                <a:solidFill>
                  <a:srgbClr val="E20EBA"/>
                </a:solidFill>
                <a:latin typeface="Times New Roman" pitchFamily="18" charset="0"/>
                <a:cs typeface="Times New Roman" pitchFamily="18" charset="0"/>
              </a:rPr>
              <a:t>luận</a:t>
            </a:r>
            <a:r>
              <a:rPr lang="en-US" sz="2800" b="1" dirty="0" smtClean="0">
                <a:solidFill>
                  <a:srgbClr val="E20EBA"/>
                </a:solidFill>
                <a:latin typeface="Times New Roman" pitchFamily="18" charset="0"/>
                <a:cs typeface="Times New Roman" pitchFamily="18" charset="0"/>
              </a:rPr>
              <a:t> </a:t>
            </a:r>
            <a:r>
              <a:rPr lang="en-US" sz="2800" b="1" dirty="0" err="1" smtClean="0">
                <a:solidFill>
                  <a:srgbClr val="E20EBA"/>
                </a:solidFill>
                <a:latin typeface="Times New Roman" pitchFamily="18" charset="0"/>
                <a:cs typeface="Times New Roman" pitchFamily="18" charset="0"/>
              </a:rPr>
              <a:t>nhóm</a:t>
            </a:r>
            <a:endParaRPr lang="en-US" sz="2800" b="1" dirty="0">
              <a:solidFill>
                <a:srgbClr val="E20EBA"/>
              </a:solidFill>
              <a:latin typeface="Times New Roman" pitchFamily="18" charset="0"/>
              <a:cs typeface="Times New Roman" pitchFamily="18" charset="0"/>
            </a:endParaRPr>
          </a:p>
        </p:txBody>
      </p:sp>
    </p:spTree>
    <p:extLst>
      <p:ext uri="{BB962C8B-B14F-4D97-AF65-F5344CB8AC3E}">
        <p14:creationId xmlns:p14="http://schemas.microsoft.com/office/powerpoint/2010/main" val="333052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anim calcmode="lin" valueType="num">
                                      <p:cBhvr>
                                        <p:cTn id="8" dur="500" fill="hold"/>
                                        <p:tgtEl>
                                          <p:spTgt spid="8194"/>
                                        </p:tgtEl>
                                        <p:attrNameLst>
                                          <p:attrName>ppt_x</p:attrName>
                                        </p:attrNameLst>
                                      </p:cBhvr>
                                      <p:tavLst>
                                        <p:tav tm="0">
                                          <p:val>
                                            <p:strVal val="#ppt_x"/>
                                          </p:val>
                                        </p:tav>
                                        <p:tav tm="100000">
                                          <p:val>
                                            <p:strVal val="#ppt_x"/>
                                          </p:val>
                                        </p:tav>
                                      </p:tavLst>
                                    </p:anim>
                                    <p:anim calcmode="lin" valueType="num">
                                      <p:cBhvr>
                                        <p:cTn id="9" dur="5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TV 2 - KN-CHU ĐỀ 6- Bài4  - Cuộc thi tài năng rừng xanh\CD6 BAI 4.1.png"/>
          <p:cNvPicPr/>
          <p:nvPr/>
        </p:nvPicPr>
        <p:blipFill rotWithShape="1">
          <a:blip r:embed="rId2">
            <a:extLst>
              <a:ext uri="{28A0092B-C50C-407E-A947-70E740481C1C}">
                <a14:useLocalDpi xmlns:a14="http://schemas.microsoft.com/office/drawing/2010/main" val="0"/>
              </a:ext>
            </a:extLst>
          </a:blip>
          <a:srcRect t="22619" b="15953"/>
          <a:stretch/>
        </p:blipFill>
        <p:spPr bwMode="auto">
          <a:xfrm>
            <a:off x="152400" y="1200150"/>
            <a:ext cx="8839200" cy="3886200"/>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1142999" y="438150"/>
            <a:ext cx="7638143"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Em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biết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vật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trong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tranh</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5" name="TextBox 4"/>
          <p:cNvSpPr txBox="1"/>
          <p:nvPr/>
        </p:nvSpPr>
        <p:spPr>
          <a:xfrm>
            <a:off x="1124856" y="438150"/>
            <a:ext cx="7638143"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Mỗi</a:t>
            </a:r>
            <a:r>
              <a:rPr lang="en-US" sz="3600" b="1" dirty="0" smtClean="0">
                <a:latin typeface="Times New Roman" pitchFamily="18" charset="0"/>
                <a:cs typeface="Times New Roman" pitchFamily="18" charset="0"/>
              </a:rPr>
              <a:t> con </a:t>
            </a:r>
            <a:r>
              <a:rPr lang="en-US" sz="3600" b="1" dirty="0" err="1" smtClean="0">
                <a:latin typeface="Times New Roman" pitchFamily="18" charset="0"/>
                <a:cs typeface="Times New Roman" pitchFamily="18" charset="0"/>
              </a:rPr>
              <a:t>vật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có</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khả</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năng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gì</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đặc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biệt</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28440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33032" y="-42580"/>
            <a:ext cx="9163367" cy="5890930"/>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smtClean="0">
                <a:solidFill>
                  <a:srgbClr val="FF0000"/>
                </a:solidFill>
                <a:latin typeface="Times New Roman" pitchFamily="18" charset="0"/>
                <a:ea typeface="Arial Rounded"/>
                <a:cs typeface="Times New Roman" pitchFamily="18" charset="0"/>
                <a:sym typeface="Arial Rounded"/>
              </a:rPr>
              <a:t>Cuộc </a:t>
            </a:r>
            <a:r>
              <a:rPr lang="en-US" sz="3200" b="1" dirty="0" err="1" smtClean="0">
                <a:solidFill>
                  <a:srgbClr val="FF0000"/>
                </a:solidFill>
                <a:latin typeface="Times New Roman" pitchFamily="18" charset="0"/>
                <a:ea typeface="Arial Rounded"/>
                <a:cs typeface="Times New Roman" pitchFamily="18" charset="0"/>
                <a:sym typeface="Arial Rounded"/>
              </a:rPr>
              <a:t>thi</a:t>
            </a:r>
            <a:r>
              <a:rPr lang="en-US" sz="3200" b="1" dirty="0" smtClean="0">
                <a:solidFill>
                  <a:srgbClr val="FF0000"/>
                </a:solidFill>
                <a:latin typeface="Times New Roman" pitchFamily="18" charset="0"/>
                <a:ea typeface="Arial Rounded"/>
                <a:cs typeface="Times New Roman" pitchFamily="18" charset="0"/>
                <a:sym typeface="Arial Rounded"/>
              </a:rPr>
              <a:t> </a:t>
            </a:r>
            <a:r>
              <a:rPr lang="en-US" sz="3200" b="1" dirty="0" err="1" smtClean="0">
                <a:solidFill>
                  <a:srgbClr val="FF0000"/>
                </a:solidFill>
                <a:latin typeface="Times New Roman" pitchFamily="18" charset="0"/>
                <a:ea typeface="Arial Rounded"/>
                <a:cs typeface="Times New Roman" pitchFamily="18" charset="0"/>
                <a:sym typeface="Arial Rounded"/>
              </a:rPr>
              <a:t>tài</a:t>
            </a:r>
            <a:r>
              <a:rPr lang="en-US" sz="3200" b="1" dirty="0" smtClean="0">
                <a:solidFill>
                  <a:srgbClr val="FF0000"/>
                </a:solidFill>
                <a:latin typeface="Times New Roman" pitchFamily="18" charset="0"/>
                <a:ea typeface="Arial Rounded"/>
                <a:cs typeface="Times New Roman" pitchFamily="18" charset="0"/>
                <a:sym typeface="Arial Rounded"/>
              </a:rPr>
              <a:t> </a:t>
            </a:r>
            <a:r>
              <a:rPr lang="en-US" sz="3200" b="1" dirty="0" err="1" smtClean="0">
                <a:solidFill>
                  <a:srgbClr val="FF0000"/>
                </a:solidFill>
                <a:latin typeface="Times New Roman" pitchFamily="18" charset="0"/>
                <a:ea typeface="Arial Rounded"/>
                <a:cs typeface="Times New Roman" pitchFamily="18" charset="0"/>
                <a:sym typeface="Arial Rounded"/>
              </a:rPr>
              <a:t>năng</a:t>
            </a:r>
            <a:r>
              <a:rPr lang="en-US" sz="3200" b="1" dirty="0" smtClean="0">
                <a:solidFill>
                  <a:srgbClr val="FF0000"/>
                </a:solidFill>
                <a:latin typeface="Times New Roman" pitchFamily="18" charset="0"/>
                <a:ea typeface="Arial Rounded"/>
                <a:cs typeface="Times New Roman" pitchFamily="18" charset="0"/>
                <a:sym typeface="Arial Rounded"/>
              </a:rPr>
              <a:t> </a:t>
            </a:r>
            <a:r>
              <a:rPr lang="en-US" sz="3200" b="1" dirty="0" err="1" smtClean="0">
                <a:solidFill>
                  <a:srgbClr val="FF0000"/>
                </a:solidFill>
                <a:latin typeface="Times New Roman" pitchFamily="18" charset="0"/>
                <a:ea typeface="Arial Rounded"/>
                <a:cs typeface="Times New Roman" pitchFamily="18" charset="0"/>
                <a:sym typeface="Arial Rounded"/>
              </a:rPr>
              <a:t>rừng</a:t>
            </a:r>
            <a:r>
              <a:rPr lang="en-US" sz="3200" b="1" dirty="0" smtClean="0">
                <a:solidFill>
                  <a:srgbClr val="FF0000"/>
                </a:solidFill>
                <a:latin typeface="Times New Roman" pitchFamily="18" charset="0"/>
                <a:ea typeface="Arial Rounded"/>
                <a:cs typeface="Times New Roman" pitchFamily="18" charset="0"/>
                <a:sym typeface="Arial Rounded"/>
              </a:rPr>
              <a:t> </a:t>
            </a:r>
            <a:r>
              <a:rPr lang="en-US" sz="3200" b="1" dirty="0" err="1" smtClean="0">
                <a:solidFill>
                  <a:srgbClr val="FF0000"/>
                </a:solidFill>
                <a:latin typeface="Times New Roman" pitchFamily="18" charset="0"/>
                <a:ea typeface="Arial Rounded"/>
                <a:cs typeface="Times New Roman" pitchFamily="18" charset="0"/>
                <a:sym typeface="Arial Rounded"/>
              </a:rPr>
              <a:t>xanh</a:t>
            </a:r>
            <a:endParaRPr lang="en-US" sz="3200" b="1" dirty="0">
              <a:solidFill>
                <a:srgbClr val="FF0000"/>
              </a:solidFill>
              <a:latin typeface="Times New Roman" pitchFamily="18" charset="0"/>
              <a:ea typeface="Arial Rounded"/>
              <a:cs typeface="Times New Roman" pitchFamily="18" charset="0"/>
            </a:endParaRPr>
          </a:p>
          <a:p>
            <a:pPr lvl="0"/>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Mừng</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xuân</a:t>
            </a:r>
            <a:r>
              <a:rPr lang="en-US" sz="2800" dirty="0" smtClean="0">
                <a:solidFill>
                  <a:srgbClr val="002060"/>
                </a:solidFill>
                <a:latin typeface="Times New Roman" pitchFamily="18" charset="0"/>
                <a:ea typeface="Arial Rounded"/>
                <a:cs typeface="Times New Roman" pitchFamily="18" charset="0"/>
                <a:sym typeface="Arial Rounded"/>
              </a:rPr>
              <a:t>,</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các</a:t>
            </a:r>
            <a:r>
              <a:rPr lang="en-US" sz="2800" dirty="0" smtClean="0">
                <a:solidFill>
                  <a:schemeClr val="tx1"/>
                </a:solidFill>
                <a:latin typeface="Times New Roman" pitchFamily="18" charset="0"/>
                <a:ea typeface="Arial Rounded"/>
                <a:cs typeface="Times New Roman" pitchFamily="18" charset="0"/>
                <a:sym typeface="Arial Rounded"/>
              </a:rPr>
              <a:t> con </a:t>
            </a:r>
            <a:r>
              <a:rPr lang="en-US" sz="2800" dirty="0" err="1" smtClean="0">
                <a:solidFill>
                  <a:schemeClr val="tx1"/>
                </a:solidFill>
                <a:latin typeface="Times New Roman" pitchFamily="18" charset="0"/>
                <a:ea typeface="Arial Rounded"/>
                <a:cs typeface="Times New Roman" pitchFamily="18" charset="0"/>
                <a:sym typeface="Arial Rounded"/>
              </a:rPr>
              <a:t>vật</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trong</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rừng</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tổ</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chức</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một</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cuộc</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thi</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tài</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năng</a:t>
            </a:r>
            <a:r>
              <a:rPr lang="en-US" sz="2800" smtClean="0">
                <a:solidFill>
                  <a:schemeClr val="tx1"/>
                </a:solidFill>
                <a:latin typeface="Times New Roman" pitchFamily="18" charset="0"/>
                <a:ea typeface="Arial Rounded"/>
                <a:cs typeface="Times New Roman" pitchFamily="18" charset="0"/>
                <a:sym typeface="Arial Rounded"/>
              </a:rPr>
              <a:t>. Đúng nh</a:t>
            </a:r>
            <a:r>
              <a:rPr lang="vi-VN" sz="2800" smtClean="0">
                <a:solidFill>
                  <a:schemeClr val="tx1"/>
                </a:solidFill>
                <a:latin typeface="Times New Roman" pitchFamily="18" charset="0"/>
                <a:ea typeface="Arial Rounded"/>
                <a:cs typeface="Times New Roman" pitchFamily="18" charset="0"/>
                <a:sym typeface="Arial Rounded"/>
              </a:rPr>
              <a:t>ư</a:t>
            </a:r>
            <a:r>
              <a:rPr lang="en-US" sz="2800">
                <a:solidFill>
                  <a:schemeClr val="tx1"/>
                </a:solidFill>
                <a:latin typeface="Times New Roman" pitchFamily="18" charset="0"/>
                <a:ea typeface="Arial Rounded"/>
                <a:cs typeface="Times New Roman" pitchFamily="18" charset="0"/>
                <a:sym typeface="Arial Rounded"/>
              </a:rPr>
              <a:t> dự kiến</a:t>
            </a:r>
            <a:r>
              <a:rPr lang="en-US" sz="280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cuộc</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thi</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mở</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đầu</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bằng</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err="1" smtClean="0">
                <a:solidFill>
                  <a:schemeClr val="tx1"/>
                </a:solidFill>
                <a:latin typeface="Times New Roman" pitchFamily="18" charset="0"/>
                <a:ea typeface="Arial Rounded"/>
                <a:cs typeface="Times New Roman" pitchFamily="18" charset="0"/>
                <a:sym typeface="Arial Rounded"/>
              </a:rPr>
              <a:t>tiết</a:t>
            </a:r>
            <a:r>
              <a:rPr lang="en-US" sz="2800" smtClean="0">
                <a:solidFill>
                  <a:schemeClr val="tx1"/>
                </a:solidFill>
                <a:latin typeface="Times New Roman" pitchFamily="18" charset="0"/>
                <a:ea typeface="Arial Rounded"/>
                <a:cs typeface="Times New Roman" pitchFamily="18" charset="0"/>
                <a:sym typeface="Arial Rounded"/>
              </a:rPr>
              <a:t> mục </a:t>
            </a:r>
            <a:r>
              <a:rPr lang="en-US" sz="2800" err="1" smtClean="0">
                <a:solidFill>
                  <a:schemeClr val="tx1"/>
                </a:solidFill>
                <a:latin typeface="Times New Roman" pitchFamily="18" charset="0"/>
                <a:ea typeface="Arial Rounded"/>
                <a:cs typeface="Times New Roman" pitchFamily="18" charset="0"/>
                <a:sym typeface="Arial Rounded"/>
              </a:rPr>
              <a:t>chim</a:t>
            </a:r>
            <a:r>
              <a:rPr lang="en-US" sz="2800" smtClean="0">
                <a:solidFill>
                  <a:schemeClr val="tx1"/>
                </a:solidFill>
                <a:latin typeface="Times New Roman" pitchFamily="18" charset="0"/>
                <a:ea typeface="Arial Rounded"/>
                <a:cs typeface="Times New Roman" pitchFamily="18" charset="0"/>
                <a:sym typeface="Arial Rounded"/>
              </a:rPr>
              <a:t> </a:t>
            </a:r>
            <a:r>
              <a:rPr lang="en-US" sz="2800">
                <a:solidFill>
                  <a:schemeClr val="tx1"/>
                </a:solidFill>
                <a:latin typeface="Times New Roman" pitchFamily="18" charset="0"/>
                <a:ea typeface="Arial Rounded"/>
                <a:cs typeface="Times New Roman" pitchFamily="18" charset="0"/>
                <a:sym typeface="Arial Rounded"/>
              </a:rPr>
              <a:t>yểng </a:t>
            </a:r>
            <a:r>
              <a:rPr lang="en-US" sz="2800" smtClean="0">
                <a:solidFill>
                  <a:schemeClr val="tx1"/>
                </a:solidFill>
                <a:latin typeface="Times New Roman" pitchFamily="18" charset="0"/>
                <a:ea typeface="Arial Rounded"/>
                <a:cs typeface="Times New Roman" pitchFamily="18" charset="0"/>
                <a:sym typeface="Arial Rounded"/>
              </a:rPr>
              <a:t>bắt ch</a:t>
            </a:r>
            <a:r>
              <a:rPr lang="vi-VN" sz="2800" smtClean="0">
                <a:solidFill>
                  <a:schemeClr val="tx1"/>
                </a:solidFill>
                <a:latin typeface="Times New Roman" pitchFamily="18" charset="0"/>
                <a:ea typeface="Arial Rounded"/>
                <a:cs typeface="Times New Roman" pitchFamily="18" charset="0"/>
                <a:sym typeface="Arial Rounded"/>
              </a:rPr>
              <a:t>ước</a:t>
            </a:r>
            <a:r>
              <a:rPr lang="en-US" sz="2800">
                <a:solidFill>
                  <a:schemeClr val="tx1"/>
                </a:solidFill>
                <a:latin typeface="Times New Roman" pitchFamily="18" charset="0"/>
                <a:ea typeface="Arial Rounded"/>
                <a:cs typeface="Times New Roman" pitchFamily="18" charset="0"/>
                <a:sym typeface="Arial Rounded"/>
              </a:rPr>
              <a:t> tiếng của một số loài </a:t>
            </a:r>
            <a:r>
              <a:rPr lang="en-US" sz="2800" smtClean="0">
                <a:solidFill>
                  <a:schemeClr val="tx1"/>
                </a:solidFill>
                <a:latin typeface="Times New Roman" pitchFamily="18" charset="0"/>
                <a:ea typeface="Arial Rounded"/>
                <a:cs typeface="Times New Roman" pitchFamily="18" charset="0"/>
                <a:sym typeface="Arial Rounded"/>
              </a:rPr>
              <a:t>vật. Tiếp </a:t>
            </a:r>
            <a:r>
              <a:rPr lang="en-US" sz="2800" dirty="0" err="1" smtClean="0">
                <a:solidFill>
                  <a:schemeClr val="tx1"/>
                </a:solidFill>
                <a:latin typeface="Times New Roman" pitchFamily="18" charset="0"/>
                <a:ea typeface="Arial Rounded"/>
                <a:cs typeface="Times New Roman" pitchFamily="18" charset="0"/>
                <a:sym typeface="Arial Rounded"/>
              </a:rPr>
              <a:t>theo</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là</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ca</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err="1" smtClean="0">
                <a:solidFill>
                  <a:schemeClr val="tx1"/>
                </a:solidFill>
                <a:latin typeface="Times New Roman" pitchFamily="18" charset="0"/>
                <a:ea typeface="Arial Rounded"/>
                <a:cs typeface="Times New Roman" pitchFamily="18" charset="0"/>
                <a:sym typeface="Arial Rounded"/>
              </a:rPr>
              <a:t>khúc</a:t>
            </a:r>
            <a:r>
              <a:rPr lang="en-US" sz="2800" smtClean="0">
                <a:solidFill>
                  <a:schemeClr val="tx1"/>
                </a:solidFill>
                <a:latin typeface="Times New Roman" pitchFamily="18" charset="0"/>
                <a:ea typeface="Arial Rounded"/>
                <a:cs typeface="Times New Roman" pitchFamily="18" charset="0"/>
                <a:sym typeface="Arial Rounded"/>
              </a:rPr>
              <a:t> “ngoao </a:t>
            </a:r>
            <a:r>
              <a:rPr lang="en-US" sz="2800" dirty="0" err="1" smtClean="0">
                <a:solidFill>
                  <a:schemeClr val="tx1"/>
                </a:solidFill>
                <a:latin typeface="Times New Roman" pitchFamily="18" charset="0"/>
                <a:ea typeface="Arial Rounded"/>
                <a:cs typeface="Times New Roman" pitchFamily="18" charset="0"/>
                <a:sym typeface="Arial Rounded"/>
              </a:rPr>
              <a:t>ngoao</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của</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mèo</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rừng</a:t>
            </a:r>
            <a:r>
              <a:rPr lang="en-US" sz="2800" smtClean="0">
                <a:solidFill>
                  <a:schemeClr val="tx1"/>
                </a:solidFill>
                <a:latin typeface="Times New Roman" pitchFamily="18" charset="0"/>
                <a:ea typeface="Arial Rounded"/>
                <a:cs typeface="Times New Roman" pitchFamily="18" charset="0"/>
                <a:sym typeface="Arial Rounded"/>
              </a:rPr>
              <a:t>. Gõ kiến </a:t>
            </a:r>
            <a:r>
              <a:rPr lang="en-US" sz="2800" dirty="0" err="1" smtClean="0">
                <a:solidFill>
                  <a:schemeClr val="tx1"/>
                </a:solidFill>
                <a:latin typeface="Times New Roman" pitchFamily="18" charset="0"/>
                <a:ea typeface="Arial Rounded"/>
                <a:cs typeface="Times New Roman" pitchFamily="18" charset="0"/>
                <a:sym typeface="Arial Rounded"/>
              </a:rPr>
              <a:t>chỉ</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trong</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nháy</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mắt</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đã</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khoét</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được</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cái</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tổ</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err="1" smtClean="0">
                <a:solidFill>
                  <a:schemeClr val="tx1"/>
                </a:solidFill>
                <a:latin typeface="Times New Roman" pitchFamily="18" charset="0"/>
                <a:ea typeface="Arial Rounded"/>
                <a:cs typeface="Times New Roman" pitchFamily="18" charset="0"/>
                <a:sym typeface="Arial Rounded"/>
              </a:rPr>
              <a:t>xinh</a:t>
            </a:r>
            <a:r>
              <a:rPr lang="en-US" sz="2800" smtClean="0">
                <a:solidFill>
                  <a:schemeClr val="tx1"/>
                </a:solidFill>
                <a:latin typeface="Times New Roman" pitchFamily="18" charset="0"/>
                <a:ea typeface="Arial Rounded"/>
                <a:cs typeface="Times New Roman" pitchFamily="18" charset="0"/>
                <a:sym typeface="Arial Rounded"/>
              </a:rPr>
              <a:t> xắn</a:t>
            </a:r>
            <a:r>
              <a:rPr lang="en-US" sz="2800">
                <a:solidFill>
                  <a:schemeClr val="tx1"/>
                </a:solidFill>
                <a:latin typeface="Times New Roman" pitchFamily="18" charset="0"/>
                <a:ea typeface="Arial Rounded"/>
                <a:cs typeface="Times New Roman" pitchFamily="18" charset="0"/>
                <a:sym typeface="Arial Rounded"/>
              </a:rPr>
              <a:t>.</a:t>
            </a:r>
            <a:r>
              <a:rPr lang="en-US" sz="2800" smtClean="0">
                <a:solidFill>
                  <a:schemeClr val="tx1"/>
                </a:solidFill>
                <a:latin typeface="Times New Roman" pitchFamily="18" charset="0"/>
                <a:ea typeface="Arial Rounded"/>
                <a:cs typeface="Times New Roman" pitchFamily="18" charset="0"/>
                <a:sym typeface="Arial Rounded"/>
              </a:rPr>
              <a:t> Chim </a:t>
            </a:r>
            <a:r>
              <a:rPr lang="en-US" sz="2800" dirty="0" err="1" smtClean="0">
                <a:solidFill>
                  <a:schemeClr val="tx1"/>
                </a:solidFill>
                <a:latin typeface="Times New Roman" pitchFamily="18" charset="0"/>
                <a:ea typeface="Arial Rounded"/>
                <a:cs typeface="Times New Roman" pitchFamily="18" charset="0"/>
                <a:sym typeface="Arial Rounded"/>
              </a:rPr>
              <a:t>công</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khiến</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khán</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giả</a:t>
            </a:r>
            <a:r>
              <a:rPr lang="en-US" sz="2800" dirty="0" smtClean="0">
                <a:solidFill>
                  <a:schemeClr val="tx1"/>
                </a:solidFill>
                <a:latin typeface="Times New Roman" pitchFamily="18" charset="0"/>
                <a:ea typeface="Arial Rounded"/>
                <a:cs typeface="Times New Roman" pitchFamily="18" charset="0"/>
                <a:sym typeface="Arial Rounded"/>
              </a:rPr>
              <a:t> say </a:t>
            </a:r>
            <a:r>
              <a:rPr lang="en-US" sz="2800" dirty="0" err="1" smtClean="0">
                <a:solidFill>
                  <a:schemeClr val="tx1"/>
                </a:solidFill>
                <a:latin typeface="Times New Roman" pitchFamily="18" charset="0"/>
                <a:ea typeface="Arial Rounded"/>
                <a:cs typeface="Times New Roman" pitchFamily="18" charset="0"/>
                <a:sym typeface="Arial Rounded"/>
              </a:rPr>
              <a:t>mê</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chuếnh</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choáng</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vì</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điệu</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múa</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tuyệt</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đẹp</a:t>
            </a:r>
            <a:r>
              <a:rPr lang="en-US" sz="2800" smtClean="0">
                <a:solidFill>
                  <a:schemeClr val="tx1"/>
                </a:solidFill>
                <a:latin typeface="Times New Roman" pitchFamily="18" charset="0"/>
                <a:ea typeface="Arial Rounded"/>
                <a:cs typeface="Times New Roman" pitchFamily="18" charset="0"/>
                <a:sym typeface="Arial Rounded"/>
              </a:rPr>
              <a:t>. Voọc </a:t>
            </a:r>
            <a:r>
              <a:rPr lang="en-US" sz="2800" dirty="0" err="1" smtClean="0">
                <a:solidFill>
                  <a:schemeClr val="tx1"/>
                </a:solidFill>
                <a:latin typeface="Times New Roman" pitchFamily="18" charset="0"/>
                <a:ea typeface="Arial Rounded"/>
                <a:cs typeface="Times New Roman" pitchFamily="18" charset="0"/>
                <a:sym typeface="Arial Rounded"/>
              </a:rPr>
              <a:t>xám</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với</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tiết</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err="1" smtClean="0">
                <a:solidFill>
                  <a:schemeClr val="tx1"/>
                </a:solidFill>
                <a:latin typeface="Times New Roman" pitchFamily="18" charset="0"/>
                <a:ea typeface="Arial Rounded"/>
                <a:cs typeface="Times New Roman" pitchFamily="18" charset="0"/>
                <a:sym typeface="Arial Rounded"/>
              </a:rPr>
              <a:t>mục</a:t>
            </a:r>
            <a:r>
              <a:rPr lang="en-US" sz="2800" smtClean="0">
                <a:solidFill>
                  <a:schemeClr val="tx1"/>
                </a:solidFill>
                <a:latin typeface="Times New Roman" pitchFamily="18" charset="0"/>
                <a:ea typeface="Arial Rounded"/>
                <a:cs typeface="Times New Roman" pitchFamily="18" charset="0"/>
                <a:sym typeface="Arial Rounded"/>
              </a:rPr>
              <a:t> đu</a:t>
            </a:r>
            <a:r>
              <a:rPr lang="en-US" sz="2800">
                <a:solidFill>
                  <a:schemeClr val="tx1"/>
                </a:solidFill>
                <a:latin typeface="Times New Roman" pitchFamily="18" charset="0"/>
                <a:ea typeface="Arial Rounded"/>
                <a:cs typeface="Times New Roman" pitchFamily="18" charset="0"/>
                <a:sym typeface="Arial Rounded"/>
              </a:rPr>
              <a:t> </a:t>
            </a:r>
            <a:r>
              <a:rPr lang="en-US" sz="2800" smtClean="0">
                <a:solidFill>
                  <a:schemeClr val="tx1"/>
                </a:solidFill>
                <a:latin typeface="Times New Roman" pitchFamily="18" charset="0"/>
                <a:ea typeface="Arial Rounded"/>
                <a:cs typeface="Times New Roman" pitchFamily="18" charset="0"/>
                <a:sym typeface="Arial Rounded"/>
              </a:rPr>
              <a:t>cây </a:t>
            </a:r>
            <a:r>
              <a:rPr lang="en-US" sz="2800" dirty="0" err="1" smtClean="0">
                <a:solidFill>
                  <a:schemeClr val="tx1"/>
                </a:solidFill>
                <a:latin typeface="Times New Roman" pitchFamily="18" charset="0"/>
                <a:ea typeface="Arial Rounded"/>
                <a:cs typeface="Times New Roman" pitchFamily="18" charset="0"/>
                <a:sym typeface="Arial Rounded"/>
              </a:rPr>
              <a:t>điêu</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luyện</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làm</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tất</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cả</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trầm</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trồ</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thích</a:t>
            </a:r>
            <a:r>
              <a:rPr lang="en-US" sz="2800" dirty="0" smtClean="0">
                <a:solidFill>
                  <a:schemeClr val="tx1"/>
                </a:solidFill>
                <a:latin typeface="Times New Roman" pitchFamily="18" charset="0"/>
                <a:ea typeface="Arial Rounded"/>
                <a:cs typeface="Times New Roman" pitchFamily="18" charset="0"/>
                <a:sym typeface="Arial Rounded"/>
              </a:rPr>
              <a:t> </a:t>
            </a:r>
            <a:r>
              <a:rPr lang="en-US" sz="2800" dirty="0" err="1" smtClean="0">
                <a:solidFill>
                  <a:schemeClr val="tx1"/>
                </a:solidFill>
                <a:latin typeface="Times New Roman" pitchFamily="18" charset="0"/>
                <a:ea typeface="Arial Rounded"/>
                <a:cs typeface="Times New Roman" pitchFamily="18" charset="0"/>
                <a:sym typeface="Arial Rounded"/>
              </a:rPr>
              <a:t>thú</a:t>
            </a:r>
            <a:r>
              <a:rPr lang="en-US" sz="2800" dirty="0" smtClean="0">
                <a:solidFill>
                  <a:schemeClr val="tx1"/>
                </a:solidFill>
                <a:latin typeface="Times New Roman" pitchFamily="18" charset="0"/>
                <a:ea typeface="Arial Rounded"/>
                <a:cs typeface="Times New Roman" pitchFamily="18" charset="0"/>
                <a:sym typeface="Arial Rounded"/>
              </a:rPr>
              <a:t>. </a:t>
            </a:r>
          </a:p>
          <a:p>
            <a:pPr marL="0" marR="0" lvl="0" indent="0" rtl="0">
              <a:spcBef>
                <a:spcPts val="0"/>
              </a:spcBef>
              <a:spcAft>
                <a:spcPts val="0"/>
              </a:spcAft>
              <a:buNone/>
            </a:pPr>
            <a:r>
              <a:rPr lang="en-US" sz="2800" dirty="0">
                <a:solidFill>
                  <a:schemeClr val="tx1"/>
                </a:solidFill>
                <a:latin typeface="Times New Roman" pitchFamily="18" charset="0"/>
                <a:cs typeface="Times New Roman" pitchFamily="18" charset="0"/>
                <a:sym typeface="Arial Rounded"/>
              </a:rPr>
              <a:t> </a:t>
            </a:r>
            <a:r>
              <a:rPr lang="en-US" sz="2800" dirty="0" smtClean="0">
                <a:solidFill>
                  <a:schemeClr val="tx1"/>
                </a:solidFill>
                <a:latin typeface="Times New Roman" pitchFamily="18" charset="0"/>
                <a:cs typeface="Times New Roman" pitchFamily="18" charset="0"/>
                <a:sym typeface="Arial Rounded"/>
              </a:rPr>
              <a:t>   </a:t>
            </a:r>
            <a:r>
              <a:rPr lang="en-US" sz="2800" dirty="0" err="1" smtClean="0">
                <a:solidFill>
                  <a:schemeClr val="tx1"/>
                </a:solidFill>
                <a:latin typeface="Times New Roman" pitchFamily="18" charset="0"/>
                <a:cs typeface="Times New Roman" pitchFamily="18" charset="0"/>
                <a:sym typeface="Arial Rounded"/>
              </a:rPr>
              <a:t>Các</a:t>
            </a:r>
            <a:r>
              <a:rPr lang="en-US" sz="2800" dirty="0" smtClean="0">
                <a:solidFill>
                  <a:schemeClr val="tx1"/>
                </a:solidFill>
                <a:latin typeface="Times New Roman" pitchFamily="18" charset="0"/>
                <a:cs typeface="Times New Roman" pitchFamily="18" charset="0"/>
                <a:sym typeface="Arial Rounded"/>
              </a:rPr>
              <a:t> con </a:t>
            </a:r>
            <a:r>
              <a:rPr lang="en-US" sz="2800" dirty="0" err="1" smtClean="0">
                <a:solidFill>
                  <a:schemeClr val="tx1"/>
                </a:solidFill>
                <a:latin typeface="Times New Roman" pitchFamily="18" charset="0"/>
                <a:cs typeface="Times New Roman" pitchFamily="18" charset="0"/>
                <a:sym typeface="Arial Rounded"/>
              </a:rPr>
              <a:t>vật</a:t>
            </a:r>
            <a:r>
              <a:rPr lang="en-US" sz="2800" dirty="0" smtClean="0">
                <a:solidFill>
                  <a:schemeClr val="tx1"/>
                </a:solidFill>
                <a:latin typeface="Times New Roman" pitchFamily="18" charset="0"/>
                <a:cs typeface="Times New Roman" pitchFamily="18" charset="0"/>
                <a:sym typeface="Arial Rounded"/>
              </a:rPr>
              <a:t> </a:t>
            </a:r>
            <a:r>
              <a:rPr lang="en-US" sz="2800" dirty="0" err="1" smtClean="0">
                <a:solidFill>
                  <a:schemeClr val="tx1"/>
                </a:solidFill>
                <a:latin typeface="Times New Roman" pitchFamily="18" charset="0"/>
                <a:cs typeface="Times New Roman" pitchFamily="18" charset="0"/>
                <a:sym typeface="Arial Rounded"/>
              </a:rPr>
              <a:t>đều</a:t>
            </a:r>
            <a:r>
              <a:rPr lang="en-US" sz="2800" dirty="0" smtClean="0">
                <a:solidFill>
                  <a:schemeClr val="tx1"/>
                </a:solidFill>
                <a:latin typeface="Times New Roman" pitchFamily="18" charset="0"/>
                <a:cs typeface="Times New Roman" pitchFamily="18" charset="0"/>
                <a:sym typeface="Arial Rounded"/>
              </a:rPr>
              <a:t> </a:t>
            </a:r>
            <a:r>
              <a:rPr lang="en-US" sz="2800" dirty="0" err="1" smtClean="0">
                <a:solidFill>
                  <a:schemeClr val="tx1"/>
                </a:solidFill>
                <a:latin typeface="Times New Roman" pitchFamily="18" charset="0"/>
                <a:cs typeface="Times New Roman" pitchFamily="18" charset="0"/>
                <a:sym typeface="Arial Rounded"/>
              </a:rPr>
              <a:t>xứng</a:t>
            </a:r>
            <a:r>
              <a:rPr lang="en-US" sz="2800" dirty="0" smtClean="0">
                <a:solidFill>
                  <a:schemeClr val="tx1"/>
                </a:solidFill>
                <a:latin typeface="Times New Roman" pitchFamily="18" charset="0"/>
                <a:cs typeface="Times New Roman" pitchFamily="18" charset="0"/>
                <a:sym typeface="Arial Rounded"/>
              </a:rPr>
              <a:t> </a:t>
            </a:r>
            <a:r>
              <a:rPr lang="en-US" sz="2800" dirty="0" err="1" smtClean="0">
                <a:solidFill>
                  <a:schemeClr val="tx1"/>
                </a:solidFill>
                <a:latin typeface="Times New Roman" pitchFamily="18" charset="0"/>
                <a:cs typeface="Times New Roman" pitchFamily="18" charset="0"/>
                <a:sym typeface="Arial Rounded"/>
              </a:rPr>
              <a:t>đáng</a:t>
            </a:r>
            <a:r>
              <a:rPr lang="en-US" sz="2800" dirty="0" smtClean="0">
                <a:solidFill>
                  <a:schemeClr val="tx1"/>
                </a:solidFill>
                <a:latin typeface="Times New Roman" pitchFamily="18" charset="0"/>
                <a:cs typeface="Times New Roman" pitchFamily="18" charset="0"/>
                <a:sym typeface="Arial Rounded"/>
              </a:rPr>
              <a:t> </a:t>
            </a:r>
            <a:r>
              <a:rPr lang="en-US" sz="2800" dirty="0" err="1" smtClean="0">
                <a:solidFill>
                  <a:schemeClr val="tx1"/>
                </a:solidFill>
                <a:latin typeface="Times New Roman" pitchFamily="18" charset="0"/>
                <a:cs typeface="Times New Roman" pitchFamily="18" charset="0"/>
                <a:sym typeface="Arial Rounded"/>
              </a:rPr>
              <a:t>nhận</a:t>
            </a:r>
            <a:r>
              <a:rPr lang="en-US" sz="2800" dirty="0" smtClean="0">
                <a:solidFill>
                  <a:schemeClr val="tx1"/>
                </a:solidFill>
                <a:latin typeface="Times New Roman" pitchFamily="18" charset="0"/>
                <a:cs typeface="Times New Roman" pitchFamily="18" charset="0"/>
                <a:sym typeface="Arial Rounded"/>
              </a:rPr>
              <a:t> </a:t>
            </a:r>
            <a:r>
              <a:rPr lang="en-US" sz="2800" dirty="0" err="1" smtClean="0">
                <a:solidFill>
                  <a:schemeClr val="tx1"/>
                </a:solidFill>
                <a:latin typeface="Times New Roman" pitchFamily="18" charset="0"/>
                <a:cs typeface="Times New Roman" pitchFamily="18" charset="0"/>
                <a:sym typeface="Arial Rounded"/>
              </a:rPr>
              <a:t>phần</a:t>
            </a:r>
            <a:r>
              <a:rPr lang="en-US" sz="2800" dirty="0" smtClean="0">
                <a:solidFill>
                  <a:schemeClr val="tx1"/>
                </a:solidFill>
                <a:latin typeface="Times New Roman" pitchFamily="18" charset="0"/>
                <a:cs typeface="Times New Roman" pitchFamily="18" charset="0"/>
                <a:sym typeface="Arial Rounded"/>
              </a:rPr>
              <a:t> </a:t>
            </a:r>
            <a:r>
              <a:rPr lang="en-US" sz="2800" dirty="0" err="1" smtClean="0">
                <a:solidFill>
                  <a:schemeClr val="tx1"/>
                </a:solidFill>
                <a:latin typeface="Times New Roman" pitchFamily="18" charset="0"/>
                <a:cs typeface="Times New Roman" pitchFamily="18" charset="0"/>
                <a:sym typeface="Arial Rounded"/>
              </a:rPr>
              <a:t>thưởng</a:t>
            </a:r>
            <a:r>
              <a:rPr lang="en-US" sz="2800" dirty="0" smtClean="0">
                <a:solidFill>
                  <a:schemeClr val="tx1"/>
                </a:solidFill>
                <a:latin typeface="Times New Roman" pitchFamily="18" charset="0"/>
                <a:cs typeface="Times New Roman" pitchFamily="18" charset="0"/>
                <a:sym typeface="Arial Rounded"/>
              </a:rPr>
              <a:t>. </a:t>
            </a:r>
          </a:p>
          <a:p>
            <a:pPr marL="0" marR="0" lvl="0" indent="0" rtl="0">
              <a:spcBef>
                <a:spcPts val="0"/>
              </a:spcBef>
              <a:spcAft>
                <a:spcPts val="0"/>
              </a:spcAft>
              <a:buNone/>
            </a:pPr>
            <a:r>
              <a:rPr lang="en-US" sz="2800" dirty="0">
                <a:solidFill>
                  <a:schemeClr val="tx1"/>
                </a:solidFill>
                <a:latin typeface="Arial Rounded"/>
                <a:ea typeface="Arial Rounded"/>
                <a:cs typeface="Arial Rounded"/>
                <a:sym typeface="Arial Rounded"/>
              </a:rPr>
              <a:t>	</a:t>
            </a:r>
            <a:r>
              <a:rPr lang="en-US" sz="2800" dirty="0" smtClean="0">
                <a:solidFill>
                  <a:schemeClr val="tx1"/>
                </a:solidFill>
                <a:latin typeface="Arial Rounded"/>
                <a:ea typeface="Arial Rounded"/>
                <a:cs typeface="Arial Rounded"/>
                <a:sym typeface="Arial Rounded"/>
              </a:rPr>
              <a:t> </a:t>
            </a:r>
            <a:endParaRPr sz="2800" dirty="0">
              <a:solidFill>
                <a:schemeClr val="tx1"/>
              </a:solidFill>
            </a:endParaRPr>
          </a:p>
          <a:p>
            <a:pPr marL="0" marR="0" lvl="0" indent="0" rtl="0">
              <a:spcBef>
                <a:spcPts val="0"/>
              </a:spcBef>
              <a:spcAft>
                <a:spcPts val="0"/>
              </a:spcAft>
              <a:buNone/>
            </a:pPr>
            <a:r>
              <a:rPr lang="en-US" sz="2800" dirty="0">
                <a:solidFill>
                  <a:schemeClr val="tx1"/>
                </a:solidFill>
                <a:latin typeface="Arial Rounded"/>
                <a:ea typeface="Arial Rounded"/>
                <a:cs typeface="Arial Rounded"/>
                <a:sym typeface="Arial Rounded"/>
              </a:rPr>
              <a:t>                                                        </a:t>
            </a:r>
            <a:endParaRPr sz="2800" dirty="0">
              <a:solidFill>
                <a:schemeClr val="tx1"/>
              </a:solidFill>
              <a:latin typeface="Arial Rounded"/>
              <a:ea typeface="Arial Rounded"/>
              <a:cs typeface="Arial Rounded"/>
              <a:sym typeface="Arial Rounded"/>
            </a:endParaRPr>
          </a:p>
        </p:txBody>
      </p:sp>
    </p:spTree>
    <p:extLst>
      <p:ext uri="{BB962C8B-B14F-4D97-AF65-F5344CB8AC3E}">
        <p14:creationId xmlns:p14="http://schemas.microsoft.com/office/powerpoint/2010/main" val="383040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
            <a:extLst>
              <a:ext uri="{FF2B5EF4-FFF2-40B4-BE49-F238E27FC236}">
                <a16:creationId xmlns:a16="http://schemas.microsoft.com/office/drawing/2014/main" id="{B95B6E9E-E64A-4DCE-A748-3BFC97161753}"/>
              </a:ext>
            </a:extLst>
          </p:cNvPr>
          <p:cNvSpPr/>
          <p:nvPr/>
        </p:nvSpPr>
        <p:spPr>
          <a:xfrm>
            <a:off x="323187" y="723192"/>
            <a:ext cx="8439813" cy="436315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4000" b="1" dirty="0" err="1" smtClean="0">
                <a:solidFill>
                  <a:srgbClr val="0070C0"/>
                </a:solidFill>
                <a:latin typeface="Times New Roman" pitchFamily="18" charset="0"/>
                <a:ea typeface="Arial-Rounded" panose="020B0500000000000000" pitchFamily="34" charset="-93"/>
                <a:cs typeface="Times New Roman" pitchFamily="18" charset="0"/>
              </a:rPr>
              <a:t>Tìm</a:t>
            </a:r>
            <a:r>
              <a:rPr lang="en-US" sz="4000" b="1" dirty="0" smtClean="0">
                <a:solidFill>
                  <a:srgbClr val="0070C0"/>
                </a:solidFill>
                <a:latin typeface="Times New Roman" pitchFamily="18" charset="0"/>
                <a:ea typeface="Arial-Rounded" panose="020B0500000000000000" pitchFamily="34" charset="-93"/>
                <a:cs typeface="Times New Roman" pitchFamily="18" charset="0"/>
              </a:rPr>
              <a:t> </a:t>
            </a:r>
            <a:r>
              <a:rPr lang="en-US" sz="4000" b="1" dirty="0" err="1" smtClean="0">
                <a:solidFill>
                  <a:srgbClr val="0070C0"/>
                </a:solidFill>
                <a:latin typeface="Times New Roman" pitchFamily="18" charset="0"/>
                <a:ea typeface="Arial-Rounded" panose="020B0500000000000000" pitchFamily="34" charset="-93"/>
                <a:cs typeface="Times New Roman" pitchFamily="18" charset="0"/>
              </a:rPr>
              <a:t>từ</a:t>
            </a:r>
            <a:r>
              <a:rPr lang="en-US" sz="4000" b="1" dirty="0" smtClean="0">
                <a:solidFill>
                  <a:srgbClr val="0070C0"/>
                </a:solidFill>
                <a:latin typeface="Times New Roman" pitchFamily="18" charset="0"/>
                <a:ea typeface="Arial-Rounded" panose="020B0500000000000000" pitchFamily="34" charset="-93"/>
                <a:cs typeface="Times New Roman" pitchFamily="18" charset="0"/>
              </a:rPr>
              <a:t> </a:t>
            </a:r>
            <a:r>
              <a:rPr lang="en-US" sz="4000" b="1" dirty="0" err="1" smtClean="0">
                <a:solidFill>
                  <a:srgbClr val="0070C0"/>
                </a:solidFill>
                <a:latin typeface="Times New Roman" pitchFamily="18" charset="0"/>
                <a:ea typeface="Arial-Rounded" panose="020B0500000000000000" pitchFamily="34" charset="-93"/>
                <a:cs typeface="Times New Roman" pitchFamily="18" charset="0"/>
              </a:rPr>
              <a:t>ngữ</a:t>
            </a:r>
            <a:r>
              <a:rPr lang="en-US" sz="4000" b="1" dirty="0" smtClean="0">
                <a:solidFill>
                  <a:srgbClr val="0070C0"/>
                </a:solidFill>
                <a:latin typeface="Times New Roman" pitchFamily="18" charset="0"/>
                <a:ea typeface="Arial-Rounded" panose="020B0500000000000000" pitchFamily="34" charset="-93"/>
                <a:cs typeface="Times New Roman" pitchFamily="18" charset="0"/>
              </a:rPr>
              <a:t> </a:t>
            </a:r>
            <a:r>
              <a:rPr lang="en-US" sz="4000" b="1" dirty="0" err="1" smtClean="0">
                <a:solidFill>
                  <a:srgbClr val="0070C0"/>
                </a:solidFill>
                <a:latin typeface="Times New Roman" pitchFamily="18" charset="0"/>
                <a:ea typeface="Arial-Rounded" panose="020B0500000000000000" pitchFamily="34" charset="-93"/>
                <a:cs typeface="Times New Roman" pitchFamily="18" charset="0"/>
              </a:rPr>
              <a:t>chứa</a:t>
            </a:r>
            <a:r>
              <a:rPr lang="en-US" sz="4000" b="1" dirty="0" smtClean="0">
                <a:solidFill>
                  <a:srgbClr val="0070C0"/>
                </a:solidFill>
                <a:latin typeface="Times New Roman" pitchFamily="18" charset="0"/>
                <a:ea typeface="Arial-Rounded" panose="020B0500000000000000" pitchFamily="34" charset="-93"/>
                <a:cs typeface="Times New Roman" pitchFamily="18" charset="0"/>
              </a:rPr>
              <a:t> </a:t>
            </a:r>
            <a:r>
              <a:rPr lang="en-US" sz="4000" b="1" dirty="0" err="1" smtClean="0">
                <a:solidFill>
                  <a:srgbClr val="0070C0"/>
                </a:solidFill>
                <a:latin typeface="Times New Roman" pitchFamily="18" charset="0"/>
                <a:ea typeface="Arial-Rounded" panose="020B0500000000000000" pitchFamily="34" charset="-93"/>
                <a:cs typeface="Times New Roman" pitchFamily="18" charset="0"/>
              </a:rPr>
              <a:t>vần</a:t>
            </a:r>
            <a:r>
              <a:rPr lang="en-US" sz="4000" b="1" dirty="0" smtClean="0">
                <a:solidFill>
                  <a:srgbClr val="0070C0"/>
                </a:solidFill>
                <a:latin typeface="Times New Roman" pitchFamily="18" charset="0"/>
                <a:ea typeface="Arial-Rounded" panose="020B0500000000000000" pitchFamily="34" charset="-93"/>
                <a:cs typeface="Times New Roman" pitchFamily="18" charset="0"/>
              </a:rPr>
              <a:t> </a:t>
            </a:r>
            <a:r>
              <a:rPr lang="en-US" sz="4000" b="1" dirty="0" err="1" smtClean="0">
                <a:solidFill>
                  <a:srgbClr val="0070C0"/>
                </a:solidFill>
                <a:latin typeface="Times New Roman" pitchFamily="18" charset="0"/>
                <a:ea typeface="Arial-Rounded" panose="020B0500000000000000" pitchFamily="34" charset="-93"/>
                <a:cs typeface="Times New Roman" pitchFamily="18" charset="0"/>
              </a:rPr>
              <a:t>mới</a:t>
            </a:r>
            <a:r>
              <a:rPr lang="en-US" sz="4000" b="1" dirty="0" smtClean="0">
                <a:solidFill>
                  <a:srgbClr val="0070C0"/>
                </a:solidFill>
                <a:latin typeface="Times New Roman" pitchFamily="18" charset="0"/>
                <a:ea typeface="Arial-Rounded" panose="020B0500000000000000" pitchFamily="34" charset="-93"/>
                <a:cs typeface="Times New Roman" pitchFamily="18" charset="0"/>
              </a:rPr>
              <a:t>: </a:t>
            </a:r>
          </a:p>
          <a:p>
            <a:endParaRPr lang="en-US" sz="4000" b="1" dirty="0" smtClean="0">
              <a:solidFill>
                <a:srgbClr val="0070C0"/>
              </a:solidFill>
              <a:latin typeface="Times New Roman" pitchFamily="18" charset="0"/>
              <a:ea typeface="Arial-Rounded" panose="020B0500000000000000" pitchFamily="34" charset="-93"/>
              <a:cs typeface="Times New Roman" pitchFamily="18" charset="0"/>
            </a:endParaRPr>
          </a:p>
          <a:p>
            <a:r>
              <a:rPr lang="en-US" sz="4000" b="1" smtClean="0">
                <a:solidFill>
                  <a:srgbClr val="E20EBA"/>
                </a:solidFill>
                <a:latin typeface="Times New Roman" pitchFamily="18" charset="0"/>
                <a:ea typeface="Arial-Rounded" panose="020B0500000000000000" pitchFamily="34" charset="-93"/>
                <a:cs typeface="Times New Roman" pitchFamily="18" charset="0"/>
              </a:rPr>
              <a:t>yêng,   oao,   oet,   uênh,   ooc</a:t>
            </a:r>
            <a:endParaRPr lang="en-US" sz="4000" b="1" dirty="0" smtClean="0">
              <a:solidFill>
                <a:srgbClr val="E20EBA"/>
              </a:solidFill>
              <a:latin typeface="Times New Roman" pitchFamily="18" charset="0"/>
              <a:ea typeface="Arial-Rounded" panose="020B0500000000000000" pitchFamily="34" charset="-93"/>
              <a:cs typeface="Times New Roman" pitchFamily="18" charset="0"/>
            </a:endParaRPr>
          </a:p>
          <a:p>
            <a:endParaRPr lang="en-US" sz="4000" b="1" dirty="0" smtClean="0">
              <a:solidFill>
                <a:srgbClr val="0070C0"/>
              </a:solidFill>
              <a:latin typeface="Times New Roman" pitchFamily="18" charset="0"/>
              <a:ea typeface="Arial-Rounded" panose="020B0500000000000000" pitchFamily="34" charset="-93"/>
              <a:cs typeface="Times New Roman" pitchFamily="18" charset="0"/>
            </a:endParaRPr>
          </a:p>
          <a:p>
            <a:pPr marL="514350" indent="-514350">
              <a:buAutoNum type="arabicPeriod"/>
            </a:pPr>
            <a:endParaRPr lang="en-US" sz="4000" b="1" dirty="0" smtClean="0">
              <a:solidFill>
                <a:schemeClr val="tx1"/>
              </a:solidFill>
              <a:latin typeface="Times New Roman" pitchFamily="18" charset="0"/>
              <a:ea typeface="Arial-Rounded" panose="020B0500000000000000" pitchFamily="34" charset="-93"/>
              <a:cs typeface="Times New Roman" pitchFamily="18" charset="0"/>
            </a:endParaRPr>
          </a:p>
          <a:p>
            <a:r>
              <a:rPr lang="en-US" sz="4000" b="1" dirty="0" smtClean="0">
                <a:solidFill>
                  <a:schemeClr val="accent2">
                    <a:lumMod val="75000"/>
                  </a:schemeClr>
                </a:solidFill>
                <a:latin typeface="Times New Roman" pitchFamily="18" charset="0"/>
                <a:ea typeface="Arial-Rounded" panose="020B0500000000000000" pitchFamily="34" charset="-93"/>
                <a:cs typeface="Times New Roman" pitchFamily="18" charset="0"/>
              </a:rPr>
              <a:t> </a:t>
            </a:r>
          </a:p>
          <a:p>
            <a:endParaRPr lang="en-US" sz="4000" b="1" dirty="0" smtClean="0">
              <a:solidFill>
                <a:schemeClr val="tx1"/>
              </a:solidFill>
              <a:latin typeface="Times New Roman" pitchFamily="18" charset="0"/>
              <a:ea typeface="Arial-Rounded" panose="020B0500000000000000" pitchFamily="34" charset="-93"/>
              <a:cs typeface="Times New Roman" pitchFamily="18" charset="0"/>
            </a:endParaRPr>
          </a:p>
          <a:p>
            <a:r>
              <a:rPr lang="en-US" sz="4000" b="1" dirty="0" smtClean="0">
                <a:solidFill>
                  <a:srgbClr val="E20EBA"/>
                </a:solidFill>
                <a:latin typeface="Times New Roman" pitchFamily="18" charset="0"/>
                <a:ea typeface="Arial-Rounded" panose="020B0500000000000000" pitchFamily="34" charset="-93"/>
                <a:cs typeface="Times New Roman" pitchFamily="18" charset="0"/>
              </a:rPr>
              <a:t> </a:t>
            </a:r>
          </a:p>
        </p:txBody>
      </p:sp>
    </p:spTree>
    <p:extLst>
      <p:ext uri="{BB962C8B-B14F-4D97-AF65-F5344CB8AC3E}">
        <p14:creationId xmlns:p14="http://schemas.microsoft.com/office/powerpoint/2010/main" val="84458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228600" y="-200841"/>
            <a:ext cx="9163367" cy="6367656"/>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smtClean="0">
                <a:solidFill>
                  <a:srgbClr val="FF0000"/>
                </a:solidFill>
                <a:latin typeface="Times New Roman" pitchFamily="18" charset="0"/>
                <a:ea typeface="Arial Rounded"/>
                <a:cs typeface="Times New Roman" pitchFamily="18" charset="0"/>
                <a:sym typeface="Arial Rounded"/>
              </a:rPr>
              <a:t>Cuộc </a:t>
            </a:r>
            <a:r>
              <a:rPr lang="en-US" sz="3200" b="1" dirty="0" err="1" smtClean="0">
                <a:solidFill>
                  <a:srgbClr val="FF0000"/>
                </a:solidFill>
                <a:latin typeface="Times New Roman" pitchFamily="18" charset="0"/>
                <a:ea typeface="Arial Rounded"/>
                <a:cs typeface="Times New Roman" pitchFamily="18" charset="0"/>
                <a:sym typeface="Arial Rounded"/>
              </a:rPr>
              <a:t>thi</a:t>
            </a:r>
            <a:r>
              <a:rPr lang="en-US" sz="3200" b="1" dirty="0" smtClean="0">
                <a:solidFill>
                  <a:srgbClr val="FF0000"/>
                </a:solidFill>
                <a:latin typeface="Times New Roman" pitchFamily="18" charset="0"/>
                <a:ea typeface="Arial Rounded"/>
                <a:cs typeface="Times New Roman" pitchFamily="18" charset="0"/>
                <a:sym typeface="Arial Rounded"/>
              </a:rPr>
              <a:t> </a:t>
            </a:r>
            <a:r>
              <a:rPr lang="en-US" sz="3200" b="1" dirty="0" err="1" smtClean="0">
                <a:solidFill>
                  <a:srgbClr val="FF0000"/>
                </a:solidFill>
                <a:latin typeface="Times New Roman" pitchFamily="18" charset="0"/>
                <a:ea typeface="Arial Rounded"/>
                <a:cs typeface="Times New Roman" pitchFamily="18" charset="0"/>
                <a:sym typeface="Arial Rounded"/>
              </a:rPr>
              <a:t>tài</a:t>
            </a:r>
            <a:r>
              <a:rPr lang="en-US" sz="3200" b="1" dirty="0" smtClean="0">
                <a:solidFill>
                  <a:srgbClr val="FF0000"/>
                </a:solidFill>
                <a:latin typeface="Times New Roman" pitchFamily="18" charset="0"/>
                <a:ea typeface="Arial Rounded"/>
                <a:cs typeface="Times New Roman" pitchFamily="18" charset="0"/>
                <a:sym typeface="Arial Rounded"/>
              </a:rPr>
              <a:t> </a:t>
            </a:r>
            <a:r>
              <a:rPr lang="en-US" sz="3200" b="1" dirty="0" err="1" smtClean="0">
                <a:solidFill>
                  <a:srgbClr val="FF0000"/>
                </a:solidFill>
                <a:latin typeface="Times New Roman" pitchFamily="18" charset="0"/>
                <a:ea typeface="Arial Rounded"/>
                <a:cs typeface="Times New Roman" pitchFamily="18" charset="0"/>
                <a:sym typeface="Arial Rounded"/>
              </a:rPr>
              <a:t>năng</a:t>
            </a:r>
            <a:r>
              <a:rPr lang="en-US" sz="3200" b="1" dirty="0" smtClean="0">
                <a:solidFill>
                  <a:srgbClr val="FF0000"/>
                </a:solidFill>
                <a:latin typeface="Times New Roman" pitchFamily="18" charset="0"/>
                <a:ea typeface="Arial Rounded"/>
                <a:cs typeface="Times New Roman" pitchFamily="18" charset="0"/>
                <a:sym typeface="Arial Rounded"/>
              </a:rPr>
              <a:t> </a:t>
            </a:r>
            <a:r>
              <a:rPr lang="en-US" sz="3200" b="1" dirty="0" err="1" smtClean="0">
                <a:solidFill>
                  <a:srgbClr val="FF0000"/>
                </a:solidFill>
                <a:latin typeface="Times New Roman" pitchFamily="18" charset="0"/>
                <a:ea typeface="Arial Rounded"/>
                <a:cs typeface="Times New Roman" pitchFamily="18" charset="0"/>
                <a:sym typeface="Arial Rounded"/>
              </a:rPr>
              <a:t>rừng</a:t>
            </a:r>
            <a:r>
              <a:rPr lang="en-US" sz="3200" b="1" dirty="0" smtClean="0">
                <a:solidFill>
                  <a:srgbClr val="FF0000"/>
                </a:solidFill>
                <a:latin typeface="Times New Roman" pitchFamily="18" charset="0"/>
                <a:ea typeface="Arial Rounded"/>
                <a:cs typeface="Times New Roman" pitchFamily="18" charset="0"/>
                <a:sym typeface="Arial Rounded"/>
              </a:rPr>
              <a:t> </a:t>
            </a:r>
            <a:r>
              <a:rPr lang="en-US" sz="3200" b="1" dirty="0" err="1" smtClean="0">
                <a:solidFill>
                  <a:srgbClr val="FF0000"/>
                </a:solidFill>
                <a:latin typeface="Times New Roman" pitchFamily="18" charset="0"/>
                <a:ea typeface="Arial Rounded"/>
                <a:cs typeface="Times New Roman" pitchFamily="18" charset="0"/>
                <a:sym typeface="Arial Rounded"/>
              </a:rPr>
              <a:t>xanh</a:t>
            </a:r>
            <a:endParaRPr lang="en-US" sz="3200" b="1" dirty="0">
              <a:solidFill>
                <a:srgbClr val="FF0000"/>
              </a:solidFill>
              <a:latin typeface="Times New Roman" pitchFamily="18" charset="0"/>
              <a:ea typeface="Arial Rounded"/>
              <a:cs typeface="Times New Roman" pitchFamily="18" charset="0"/>
            </a:endParaRPr>
          </a:p>
          <a:p>
            <a:pPr lvl="0"/>
            <a:r>
              <a:rPr lang="en-US" sz="2800" smtClean="0">
                <a:solidFill>
                  <a:schemeClr val="tx1"/>
                </a:solidFill>
                <a:latin typeface="Times New Roman" pitchFamily="18" charset="0"/>
                <a:ea typeface="Arial Rounded"/>
                <a:cs typeface="Times New Roman" pitchFamily="18" charset="0"/>
                <a:sym typeface="Arial Rounded"/>
              </a:rPr>
              <a:t>     </a:t>
            </a:r>
            <a:r>
              <a:rPr lang="en-US" sz="2800">
                <a:solidFill>
                  <a:schemeClr val="tx1"/>
                </a:solidFill>
                <a:latin typeface="Times New Roman" pitchFamily="18" charset="0"/>
                <a:ea typeface="Arial Rounded"/>
                <a:cs typeface="Times New Roman" pitchFamily="18" charset="0"/>
                <a:sym typeface="Arial Rounded"/>
              </a:rPr>
              <a:t>Mừng xuân</a:t>
            </a:r>
            <a:r>
              <a:rPr lang="en-US" sz="2800">
                <a:solidFill>
                  <a:srgbClr val="002060"/>
                </a:solidFill>
                <a:latin typeface="Times New Roman" pitchFamily="18" charset="0"/>
                <a:ea typeface="Arial Rounded"/>
                <a:cs typeface="Times New Roman" pitchFamily="18" charset="0"/>
                <a:sym typeface="Arial Rounded"/>
              </a:rPr>
              <a:t>,</a:t>
            </a:r>
            <a:r>
              <a:rPr lang="en-US" sz="2800">
                <a:solidFill>
                  <a:schemeClr val="tx1"/>
                </a:solidFill>
                <a:latin typeface="Times New Roman" pitchFamily="18" charset="0"/>
                <a:ea typeface="Arial Rounded"/>
                <a:cs typeface="Times New Roman" pitchFamily="18" charset="0"/>
                <a:sym typeface="Arial Rounded"/>
              </a:rPr>
              <a:t> các con vật trong rừng tổ chức một cuộc thi tài năng.     Đúng nh</a:t>
            </a:r>
            <a:r>
              <a:rPr lang="vi-VN" sz="2800">
                <a:solidFill>
                  <a:schemeClr val="tx1"/>
                </a:solidFill>
                <a:latin typeface="Times New Roman" pitchFamily="18" charset="0"/>
                <a:ea typeface="Arial Rounded"/>
                <a:cs typeface="Times New Roman" pitchFamily="18" charset="0"/>
                <a:sym typeface="Arial Rounded"/>
              </a:rPr>
              <a:t>ư</a:t>
            </a:r>
            <a:r>
              <a:rPr lang="en-US" sz="2800">
                <a:solidFill>
                  <a:schemeClr val="tx1"/>
                </a:solidFill>
                <a:latin typeface="Times New Roman" pitchFamily="18" charset="0"/>
                <a:ea typeface="Arial Rounded"/>
                <a:cs typeface="Times New Roman" pitchFamily="18" charset="0"/>
                <a:sym typeface="Arial Rounded"/>
              </a:rPr>
              <a:t> dự kiến, cuộc thi mở đầu bằng tiết mục chim yểng bắt ch</a:t>
            </a:r>
            <a:r>
              <a:rPr lang="vi-VN" sz="2800">
                <a:solidFill>
                  <a:schemeClr val="tx1"/>
                </a:solidFill>
                <a:latin typeface="Times New Roman" pitchFamily="18" charset="0"/>
                <a:ea typeface="Arial Rounded"/>
                <a:cs typeface="Times New Roman" pitchFamily="18" charset="0"/>
                <a:sym typeface="Arial Rounded"/>
              </a:rPr>
              <a:t>ước</a:t>
            </a:r>
            <a:r>
              <a:rPr lang="en-US" sz="2800">
                <a:solidFill>
                  <a:schemeClr val="tx1"/>
                </a:solidFill>
                <a:latin typeface="Times New Roman" pitchFamily="18" charset="0"/>
                <a:ea typeface="Arial Rounded"/>
                <a:cs typeface="Times New Roman" pitchFamily="18" charset="0"/>
                <a:sym typeface="Arial Rounded"/>
              </a:rPr>
              <a:t> tiếng của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 </a:t>
            </a:r>
          </a:p>
          <a:p>
            <a:pPr lvl="0"/>
            <a:r>
              <a:rPr lang="en-US" sz="2800">
                <a:solidFill>
                  <a:schemeClr val="tx1"/>
                </a:solidFill>
                <a:latin typeface="Times New Roman" pitchFamily="18" charset="0"/>
                <a:cs typeface="Times New Roman" pitchFamily="18" charset="0"/>
                <a:sym typeface="Arial Rounded"/>
              </a:rPr>
              <a:t>    Các con vật đều xứng đáng nhận phần thưởng. </a:t>
            </a:r>
          </a:p>
          <a:p>
            <a:pPr marL="0" marR="0" lvl="0" indent="0" rtl="0">
              <a:spcBef>
                <a:spcPts val="0"/>
              </a:spcBef>
              <a:spcAft>
                <a:spcPts val="0"/>
              </a:spcAft>
              <a:buNone/>
            </a:pPr>
            <a:r>
              <a:rPr lang="en-US" sz="2800" smtClean="0">
                <a:solidFill>
                  <a:schemeClr val="tx1"/>
                </a:solidFill>
                <a:latin typeface="Times New Roman" pitchFamily="18" charset="0"/>
                <a:cs typeface="Times New Roman" pitchFamily="18" charset="0"/>
                <a:sym typeface="Arial Rounded"/>
              </a:rPr>
              <a:t> </a:t>
            </a:r>
            <a:endParaRPr lang="en-US" sz="2800" dirty="0" smtClean="0">
              <a:solidFill>
                <a:schemeClr val="tx1"/>
              </a:solidFill>
              <a:latin typeface="Times New Roman" pitchFamily="18" charset="0"/>
              <a:cs typeface="Times New Roman" pitchFamily="18" charset="0"/>
              <a:sym typeface="Arial Rounded"/>
            </a:endParaRPr>
          </a:p>
          <a:p>
            <a:pPr marL="0" marR="0" lvl="0" indent="0" rtl="0">
              <a:spcBef>
                <a:spcPts val="0"/>
              </a:spcBef>
              <a:spcAft>
                <a:spcPts val="0"/>
              </a:spcAft>
              <a:buNone/>
            </a:pPr>
            <a:r>
              <a:rPr lang="en-US" sz="2800" dirty="0">
                <a:solidFill>
                  <a:schemeClr val="tx1"/>
                </a:solidFill>
                <a:latin typeface="Arial Rounded"/>
                <a:ea typeface="Arial Rounded"/>
                <a:cs typeface="Arial Rounded"/>
                <a:sym typeface="Arial Rounded"/>
              </a:rPr>
              <a:t>	</a:t>
            </a:r>
            <a:r>
              <a:rPr lang="en-US" sz="2800" dirty="0" smtClean="0">
                <a:solidFill>
                  <a:schemeClr val="tx1"/>
                </a:solidFill>
                <a:latin typeface="Arial Rounded"/>
                <a:ea typeface="Arial Rounded"/>
                <a:cs typeface="Arial Rounded"/>
                <a:sym typeface="Arial Rounded"/>
              </a:rPr>
              <a:t> </a:t>
            </a:r>
            <a:endParaRPr sz="2800" dirty="0">
              <a:solidFill>
                <a:schemeClr val="tx1"/>
              </a:solidFill>
            </a:endParaRPr>
          </a:p>
          <a:p>
            <a:pPr marL="0" marR="0" lvl="0" indent="0" rtl="0">
              <a:spcBef>
                <a:spcPts val="0"/>
              </a:spcBef>
              <a:spcAft>
                <a:spcPts val="0"/>
              </a:spcAft>
              <a:buNone/>
            </a:pPr>
            <a:r>
              <a:rPr lang="en-US" sz="2800" dirty="0">
                <a:solidFill>
                  <a:schemeClr val="tx1"/>
                </a:solidFill>
                <a:latin typeface="Arial Rounded"/>
                <a:ea typeface="Arial Rounded"/>
                <a:cs typeface="Arial Rounded"/>
                <a:sym typeface="Arial Rounded"/>
              </a:rPr>
              <a:t>                                                        </a:t>
            </a:r>
            <a:endParaRPr sz="2800" dirty="0">
              <a:solidFill>
                <a:schemeClr val="tx1"/>
              </a:solidFill>
              <a:latin typeface="Arial Rounded"/>
              <a:ea typeface="Arial Rounded"/>
              <a:cs typeface="Arial Rounded"/>
              <a:sym typeface="Arial Rounded"/>
            </a:endParaRPr>
          </a:p>
        </p:txBody>
      </p:sp>
      <p:sp>
        <p:nvSpPr>
          <p:cNvPr id="241" name="Google Shape;241;p6"/>
          <p:cNvSpPr/>
          <p:nvPr/>
        </p:nvSpPr>
        <p:spPr>
          <a:xfrm>
            <a:off x="685800" y="563276"/>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1</a:t>
            </a:r>
            <a:endParaRPr sz="2400" b="1" dirty="0">
              <a:solidFill>
                <a:schemeClr val="lt1"/>
              </a:solidFill>
              <a:latin typeface="Times New Roman"/>
              <a:ea typeface="Times New Roman"/>
              <a:cs typeface="Times New Roman"/>
              <a:sym typeface="Times New Roman"/>
            </a:endParaRPr>
          </a:p>
        </p:txBody>
      </p:sp>
      <p:sp>
        <p:nvSpPr>
          <p:cNvPr id="242" name="Google Shape;242;p6"/>
          <p:cNvSpPr/>
          <p:nvPr/>
        </p:nvSpPr>
        <p:spPr>
          <a:xfrm>
            <a:off x="2362200" y="1027987"/>
            <a:ext cx="372140"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2</a:t>
            </a:r>
            <a:endParaRPr sz="2400" b="1" dirty="0">
              <a:solidFill>
                <a:schemeClr val="lt1"/>
              </a:solidFill>
              <a:latin typeface="Times New Roman"/>
              <a:ea typeface="Times New Roman"/>
              <a:cs typeface="Times New Roman"/>
              <a:sym typeface="Times New Roman"/>
            </a:endParaRPr>
          </a:p>
        </p:txBody>
      </p:sp>
      <p:sp>
        <p:nvSpPr>
          <p:cNvPr id="243" name="Google Shape;243;p6"/>
          <p:cNvSpPr/>
          <p:nvPr/>
        </p:nvSpPr>
        <p:spPr>
          <a:xfrm>
            <a:off x="228600" y="1874075"/>
            <a:ext cx="373381"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2400" b="1" dirty="0">
                <a:solidFill>
                  <a:schemeClr val="lt1"/>
                </a:solidFill>
                <a:latin typeface="Times New Roman"/>
                <a:ea typeface="Times New Roman"/>
                <a:cs typeface="Times New Roman"/>
                <a:sym typeface="Times New Roman"/>
              </a:rPr>
              <a:t>3</a:t>
            </a:r>
            <a:endParaRPr sz="2400" b="1" dirty="0">
              <a:solidFill>
                <a:schemeClr val="lt1"/>
              </a:solidFill>
              <a:latin typeface="Times New Roman"/>
              <a:ea typeface="Times New Roman"/>
              <a:cs typeface="Times New Roman"/>
              <a:sym typeface="Times New Roman"/>
            </a:endParaRPr>
          </a:p>
        </p:txBody>
      </p:sp>
      <p:sp>
        <p:nvSpPr>
          <p:cNvPr id="244" name="Google Shape;244;p6"/>
          <p:cNvSpPr/>
          <p:nvPr/>
        </p:nvSpPr>
        <p:spPr>
          <a:xfrm>
            <a:off x="7969325" y="1881192"/>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4</a:t>
            </a:r>
            <a:endParaRPr sz="2400" b="1" dirty="0">
              <a:solidFill>
                <a:schemeClr val="lt1"/>
              </a:solidFill>
              <a:latin typeface="Times New Roman"/>
              <a:ea typeface="Times New Roman"/>
              <a:cs typeface="Times New Roman"/>
              <a:sym typeface="Times New Roman"/>
            </a:endParaRPr>
          </a:p>
        </p:txBody>
      </p:sp>
      <p:sp>
        <p:nvSpPr>
          <p:cNvPr id="245" name="Google Shape;245;p6"/>
          <p:cNvSpPr/>
          <p:nvPr/>
        </p:nvSpPr>
        <p:spPr>
          <a:xfrm>
            <a:off x="267238" y="2739719"/>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5</a:t>
            </a:r>
            <a:endParaRPr sz="2400" b="1" dirty="0">
              <a:solidFill>
                <a:schemeClr val="lt1"/>
              </a:solidFill>
              <a:latin typeface="Times New Roman"/>
              <a:ea typeface="Times New Roman"/>
              <a:cs typeface="Times New Roman"/>
              <a:sym typeface="Times New Roman"/>
            </a:endParaRPr>
          </a:p>
        </p:txBody>
      </p:sp>
      <p:sp>
        <p:nvSpPr>
          <p:cNvPr id="246" name="Google Shape;246;p6"/>
          <p:cNvSpPr/>
          <p:nvPr/>
        </p:nvSpPr>
        <p:spPr>
          <a:xfrm>
            <a:off x="2750818" y="3166795"/>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6</a:t>
            </a:r>
            <a:endParaRPr sz="2400" b="1">
              <a:solidFill>
                <a:schemeClr val="lt1"/>
              </a:solidFill>
              <a:latin typeface="Times New Roman"/>
              <a:ea typeface="Times New Roman"/>
              <a:cs typeface="Times New Roman"/>
              <a:sym typeface="Times New Roman"/>
            </a:endParaRPr>
          </a:p>
        </p:txBody>
      </p:sp>
      <p:cxnSp>
        <p:nvCxnSpPr>
          <p:cNvPr id="11" name="Straight Connector 10"/>
          <p:cNvCxnSpPr/>
          <p:nvPr/>
        </p:nvCxnSpPr>
        <p:spPr>
          <a:xfrm>
            <a:off x="5661395" y="3230819"/>
            <a:ext cx="2086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65363" y="4044837"/>
            <a:ext cx="1177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99612" y="3626675"/>
            <a:ext cx="14249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Google Shape;246;p6"/>
          <p:cNvSpPr/>
          <p:nvPr/>
        </p:nvSpPr>
        <p:spPr>
          <a:xfrm>
            <a:off x="652150" y="3997337"/>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7</a:t>
            </a:r>
            <a:endParaRPr sz="2400" b="1">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fade">
                                      <p:cBhvr>
                                        <p:cTn id="12" dur="500"/>
                                        <p:tgtEl>
                                          <p:spTgt spid="24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42"/>
                                        </p:tgtEl>
                                        <p:attrNameLst>
                                          <p:attrName>style.visibility</p:attrName>
                                        </p:attrNameLst>
                                      </p:cBhvr>
                                      <p:to>
                                        <p:strVal val="visible"/>
                                      </p:to>
                                    </p:set>
                                    <p:animEffect transition="in" filter="fade">
                                      <p:cBhvr>
                                        <p:cTn id="16" dur="500"/>
                                        <p:tgtEl>
                                          <p:spTgt spid="24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43"/>
                                        </p:tgtEl>
                                        <p:attrNameLst>
                                          <p:attrName>style.visibility</p:attrName>
                                        </p:attrNameLst>
                                      </p:cBhvr>
                                      <p:to>
                                        <p:strVal val="visible"/>
                                      </p:to>
                                    </p:set>
                                    <p:animEffect transition="in" filter="fade">
                                      <p:cBhvr>
                                        <p:cTn id="20" dur="500"/>
                                        <p:tgtEl>
                                          <p:spTgt spid="24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44"/>
                                        </p:tgtEl>
                                        <p:attrNameLst>
                                          <p:attrName>style.visibility</p:attrName>
                                        </p:attrNameLst>
                                      </p:cBhvr>
                                      <p:to>
                                        <p:strVal val="visible"/>
                                      </p:to>
                                    </p:set>
                                    <p:animEffect transition="in" filter="fade">
                                      <p:cBhvr>
                                        <p:cTn id="24" dur="500"/>
                                        <p:tgtEl>
                                          <p:spTgt spid="24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45"/>
                                        </p:tgtEl>
                                        <p:attrNameLst>
                                          <p:attrName>style.visibility</p:attrName>
                                        </p:attrNameLst>
                                      </p:cBhvr>
                                      <p:to>
                                        <p:strVal val="visible"/>
                                      </p:to>
                                    </p:set>
                                    <p:animEffect transition="in" filter="fade">
                                      <p:cBhvr>
                                        <p:cTn id="28" dur="500"/>
                                        <p:tgtEl>
                                          <p:spTgt spid="245"/>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46"/>
                                        </p:tgtEl>
                                        <p:attrNameLst>
                                          <p:attrName>style.visibility</p:attrName>
                                        </p:attrNameLst>
                                      </p:cBhvr>
                                      <p:to>
                                        <p:strVal val="visible"/>
                                      </p:to>
                                    </p:set>
                                    <p:animEffect transition="in" filter="fade">
                                      <p:cBhvr>
                                        <p:cTn id="32" dur="500"/>
                                        <p:tgtEl>
                                          <p:spTgt spid="246"/>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Desktop\fwedwedw.PNG"/>
          <p:cNvPicPr/>
          <p:nvPr/>
        </p:nvPicPr>
        <p:blipFill rotWithShape="1">
          <a:blip r:embed="rId2">
            <a:extLst>
              <a:ext uri="{28A0092B-C50C-407E-A947-70E740481C1C}">
                <a14:useLocalDpi xmlns:a14="http://schemas.microsoft.com/office/drawing/2010/main" val="0"/>
              </a:ext>
            </a:extLst>
          </a:blip>
          <a:srcRect t="43158"/>
          <a:stretch/>
        </p:blipFill>
        <p:spPr bwMode="auto">
          <a:xfrm>
            <a:off x="152401" y="971550"/>
            <a:ext cx="8868832" cy="4029710"/>
          </a:xfrm>
          <a:prstGeom prst="rect">
            <a:avLst/>
          </a:prstGeom>
          <a:noFill/>
          <a:ln>
            <a:noFill/>
          </a:ln>
          <a:extLst>
            <a:ext uri="{53640926-AAD7-44D8-BBD7-CCE9431645EC}">
              <a14:shadowObscured xmlns:a14="http://schemas.microsoft.com/office/drawing/2010/main"/>
            </a:ext>
          </a:extLst>
        </p:spPr>
      </p:pic>
      <p:sp>
        <p:nvSpPr>
          <p:cNvPr id="4" name="Google Shape;304;p9"/>
          <p:cNvSpPr/>
          <p:nvPr/>
        </p:nvSpPr>
        <p:spPr>
          <a:xfrm>
            <a:off x="533400" y="209550"/>
            <a:ext cx="8505646" cy="58473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3200" b="1" dirty="0" smtClean="0">
                <a:solidFill>
                  <a:srgbClr val="002060"/>
                </a:solidFill>
                <a:latin typeface="Times New Roman" pitchFamily="18" charset="0"/>
                <a:ea typeface="Arial Rounded"/>
                <a:cs typeface="Times New Roman" pitchFamily="18" charset="0"/>
                <a:sym typeface="Arial Rounded"/>
              </a:rPr>
              <a:t>a. </a:t>
            </a:r>
            <a:r>
              <a:rPr lang="en-US" sz="3200" b="1" dirty="0" err="1" smtClean="0">
                <a:solidFill>
                  <a:srgbClr val="002060"/>
                </a:solidFill>
                <a:latin typeface="Times New Roman" pitchFamily="18" charset="0"/>
                <a:ea typeface="Arial Rounded"/>
                <a:cs typeface="Times New Roman" pitchFamily="18" charset="0"/>
                <a:sym typeface="Arial Rounded"/>
              </a:rPr>
              <a:t>Cuộc</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thi</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có</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những</a:t>
            </a:r>
            <a:r>
              <a:rPr lang="en-US" sz="3200" b="1" dirty="0" smtClean="0">
                <a:solidFill>
                  <a:srgbClr val="002060"/>
                </a:solidFill>
                <a:latin typeface="Times New Roman" pitchFamily="18" charset="0"/>
                <a:ea typeface="Arial Rounded"/>
                <a:cs typeface="Times New Roman" pitchFamily="18" charset="0"/>
                <a:sym typeface="Arial Rounded"/>
              </a:rPr>
              <a:t> con </a:t>
            </a:r>
            <a:r>
              <a:rPr lang="en-US" sz="3200" b="1" dirty="0" err="1" smtClean="0">
                <a:solidFill>
                  <a:srgbClr val="002060"/>
                </a:solidFill>
                <a:latin typeface="Times New Roman" pitchFamily="18" charset="0"/>
                <a:ea typeface="Arial Rounded"/>
                <a:cs typeface="Times New Roman" pitchFamily="18" charset="0"/>
                <a:sym typeface="Arial Rounded"/>
              </a:rPr>
              <a:t>vật</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nào</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err="1" smtClean="0">
                <a:solidFill>
                  <a:srgbClr val="002060"/>
                </a:solidFill>
                <a:latin typeface="Times New Roman" pitchFamily="18" charset="0"/>
                <a:ea typeface="Arial Rounded"/>
                <a:cs typeface="Times New Roman" pitchFamily="18" charset="0"/>
                <a:sym typeface="Arial Rounded"/>
              </a:rPr>
              <a:t>tham</a:t>
            </a:r>
            <a:r>
              <a:rPr lang="en-US" sz="3200" b="1" smtClean="0">
                <a:solidFill>
                  <a:srgbClr val="002060"/>
                </a:solidFill>
                <a:latin typeface="Times New Roman" pitchFamily="18" charset="0"/>
                <a:ea typeface="Arial Rounded"/>
                <a:cs typeface="Times New Roman" pitchFamily="18" charset="0"/>
                <a:sym typeface="Arial Rounded"/>
              </a:rPr>
              <a:t> gia?</a:t>
            </a:r>
            <a:endParaRPr lang="en-US" sz="3200" b="1" dirty="0" smtClean="0">
              <a:solidFill>
                <a:srgbClr val="002060"/>
              </a:solidFill>
              <a:latin typeface="Times New Roman" pitchFamily="18" charset="0"/>
              <a:ea typeface="Arial Rounded"/>
              <a:cs typeface="Times New Roman" pitchFamily="18" charset="0"/>
              <a:sym typeface="Arial Rounded"/>
            </a:endParaRPr>
          </a:p>
        </p:txBody>
      </p:sp>
      <p:sp>
        <p:nvSpPr>
          <p:cNvPr id="5" name="Google Shape;304;p9"/>
          <p:cNvSpPr/>
          <p:nvPr/>
        </p:nvSpPr>
        <p:spPr>
          <a:xfrm>
            <a:off x="515587" y="221146"/>
            <a:ext cx="8505646" cy="58473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3200" b="1" err="1" smtClean="0">
                <a:solidFill>
                  <a:srgbClr val="002060"/>
                </a:solidFill>
                <a:latin typeface="Times New Roman" pitchFamily="18" charset="0"/>
                <a:ea typeface="Arial Rounded"/>
                <a:cs typeface="Times New Roman" pitchFamily="18" charset="0"/>
                <a:sym typeface="Arial Rounded"/>
              </a:rPr>
              <a:t>c</a:t>
            </a:r>
            <a:r>
              <a:rPr lang="en-US" sz="3200" b="1" smtClean="0">
                <a:solidFill>
                  <a:srgbClr val="002060"/>
                </a:solidFill>
                <a:latin typeface="Times New Roman" pitchFamily="18" charset="0"/>
                <a:ea typeface="Arial Rounded"/>
                <a:cs typeface="Times New Roman" pitchFamily="18" charset="0"/>
                <a:sym typeface="Arial Rounded"/>
              </a:rPr>
              <a:t>. Em </a:t>
            </a:r>
            <a:r>
              <a:rPr lang="en-US" sz="3200" b="1" dirty="0" err="1" smtClean="0">
                <a:solidFill>
                  <a:srgbClr val="002060"/>
                </a:solidFill>
                <a:latin typeface="Times New Roman" pitchFamily="18" charset="0"/>
                <a:ea typeface="Arial Rounded"/>
                <a:cs typeface="Times New Roman" pitchFamily="18" charset="0"/>
                <a:sym typeface="Arial Rounded"/>
              </a:rPr>
              <a:t>thích</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nhất</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tiết</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err="1" smtClean="0">
                <a:solidFill>
                  <a:srgbClr val="002060"/>
                </a:solidFill>
                <a:latin typeface="Times New Roman" pitchFamily="18" charset="0"/>
                <a:ea typeface="Arial Rounded"/>
                <a:cs typeface="Times New Roman" pitchFamily="18" charset="0"/>
                <a:sym typeface="Arial Rounded"/>
              </a:rPr>
              <a:t>mục</a:t>
            </a:r>
            <a:r>
              <a:rPr lang="en-US" sz="3200" b="1">
                <a:solidFill>
                  <a:srgbClr val="002060"/>
                </a:solidFill>
                <a:latin typeface="Times New Roman" pitchFamily="18" charset="0"/>
                <a:ea typeface="Arial Rounded"/>
                <a:cs typeface="Times New Roman" pitchFamily="18" charset="0"/>
                <a:sym typeface="Arial Rounded"/>
              </a:rPr>
              <a:t> </a:t>
            </a:r>
            <a:r>
              <a:rPr lang="en-US" sz="3200" b="1" smtClean="0">
                <a:solidFill>
                  <a:srgbClr val="002060"/>
                </a:solidFill>
                <a:latin typeface="Times New Roman" pitchFamily="18" charset="0"/>
                <a:ea typeface="Arial Rounded"/>
                <a:cs typeface="Times New Roman" pitchFamily="18" charset="0"/>
                <a:sym typeface="Arial Rounded"/>
              </a:rPr>
              <a:t>nào trong cuộc thi?</a:t>
            </a:r>
            <a:endParaRPr lang="en-US" sz="3200" b="1" dirty="0" smtClean="0">
              <a:solidFill>
                <a:srgbClr val="002060"/>
              </a:solidFill>
              <a:latin typeface="Times New Roman" pitchFamily="18" charset="0"/>
              <a:ea typeface="Arial Rounded"/>
              <a:cs typeface="Times New Roman" pitchFamily="18" charset="0"/>
              <a:sym typeface="Arial Rounded"/>
            </a:endParaRPr>
          </a:p>
        </p:txBody>
      </p:sp>
      <p:sp>
        <p:nvSpPr>
          <p:cNvPr id="7" name="Google Shape;304;p9"/>
          <p:cNvSpPr/>
          <p:nvPr/>
        </p:nvSpPr>
        <p:spPr>
          <a:xfrm>
            <a:off x="533400" y="209549"/>
            <a:ext cx="8505646" cy="58473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3200" b="1" err="1" smtClean="0">
                <a:solidFill>
                  <a:srgbClr val="002060"/>
                </a:solidFill>
                <a:latin typeface="Times New Roman" pitchFamily="18" charset="0"/>
                <a:ea typeface="Arial Rounded"/>
                <a:cs typeface="Times New Roman" pitchFamily="18" charset="0"/>
                <a:sym typeface="Arial Rounded"/>
              </a:rPr>
              <a:t>b</a:t>
            </a:r>
            <a:r>
              <a:rPr lang="en-US" sz="3200" b="1" smtClean="0">
                <a:solidFill>
                  <a:srgbClr val="002060"/>
                </a:solidFill>
                <a:latin typeface="Times New Roman" pitchFamily="18" charset="0"/>
                <a:ea typeface="Arial Rounded"/>
                <a:cs typeface="Times New Roman" pitchFamily="18" charset="0"/>
                <a:sym typeface="Arial Rounded"/>
              </a:rPr>
              <a:t>. Mỗi </a:t>
            </a:r>
            <a:r>
              <a:rPr lang="en-US" sz="3200" b="1" dirty="0" smtClean="0">
                <a:solidFill>
                  <a:srgbClr val="002060"/>
                </a:solidFill>
                <a:latin typeface="Times New Roman" pitchFamily="18" charset="0"/>
                <a:ea typeface="Arial Rounded"/>
                <a:cs typeface="Times New Roman" pitchFamily="18" charset="0"/>
                <a:sym typeface="Arial Rounded"/>
              </a:rPr>
              <a:t>con </a:t>
            </a:r>
            <a:r>
              <a:rPr lang="en-US" sz="3200" b="1" dirty="0" err="1" smtClean="0">
                <a:solidFill>
                  <a:srgbClr val="002060"/>
                </a:solidFill>
                <a:latin typeface="Times New Roman" pitchFamily="18" charset="0"/>
                <a:ea typeface="Arial Rounded"/>
                <a:cs typeface="Times New Roman" pitchFamily="18" charset="0"/>
                <a:sym typeface="Arial Rounded"/>
              </a:rPr>
              <a:t>vật</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biểu</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diễn</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tiết</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mục</a:t>
            </a:r>
            <a:r>
              <a:rPr lang="en-US" sz="3200" b="1" dirty="0" smtClean="0">
                <a:solidFill>
                  <a:srgbClr val="002060"/>
                </a:solidFill>
                <a:latin typeface="Times New Roman" pitchFamily="18" charset="0"/>
                <a:ea typeface="Arial Rounded"/>
                <a:cs typeface="Times New Roman" pitchFamily="18" charset="0"/>
                <a:sym typeface="Arial Rounded"/>
              </a:rPr>
              <a:t> </a:t>
            </a:r>
            <a:r>
              <a:rPr lang="en-US" sz="3200" b="1" dirty="0" err="1" smtClean="0">
                <a:solidFill>
                  <a:srgbClr val="002060"/>
                </a:solidFill>
                <a:latin typeface="Times New Roman" pitchFamily="18" charset="0"/>
                <a:ea typeface="Arial Rounded"/>
                <a:cs typeface="Times New Roman" pitchFamily="18" charset="0"/>
                <a:sym typeface="Arial Rounded"/>
              </a:rPr>
              <a:t>gì</a:t>
            </a:r>
            <a:r>
              <a:rPr lang="en-US" sz="3200" b="1" dirty="0" smtClean="0">
                <a:solidFill>
                  <a:srgbClr val="002060"/>
                </a:solidFill>
                <a:latin typeface="Times New Roman" pitchFamily="18" charset="0"/>
                <a:ea typeface="Arial Rounded"/>
                <a:cs typeface="Times New Roman" pitchFamily="18" charset="0"/>
                <a:sym typeface="Arial Rounded"/>
              </a:rPr>
              <a:t>?</a:t>
            </a:r>
          </a:p>
        </p:txBody>
      </p:sp>
    </p:spTree>
    <p:extLst>
      <p:ext uri="{BB962C8B-B14F-4D97-AF65-F5344CB8AC3E}">
        <p14:creationId xmlns:p14="http://schemas.microsoft.com/office/powerpoint/2010/main" val="9235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4"/>
                                        </p:tgtEl>
                                      </p:cBhvr>
                                    </p:animEffect>
                                    <p:set>
                                      <p:cBhvr>
                                        <p:cTn id="12" dur="1" fill="hold">
                                          <p:stCondLst>
                                            <p:cond delay="25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50"/>
                                        <p:tgtEl>
                                          <p:spTgt spid="7"/>
                                        </p:tgtEl>
                                      </p:cBhvr>
                                    </p:animEffect>
                                    <p:set>
                                      <p:cBhvr>
                                        <p:cTn id="22" dur="1" fill="hold">
                                          <p:stCondLst>
                                            <p:cond delay="25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50"/>
                                        <p:tgtEl>
                                          <p:spTgt spid="5"/>
                                        </p:tgtEl>
                                      </p:cBhvr>
                                    </p:animEffect>
                                    <p:set>
                                      <p:cBhvr>
                                        <p:cTn id="32" dur="1" fill="hold">
                                          <p:stCondLst>
                                            <p:cond delay="25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file ảnh TV\Cuộc thi tài năng rừng xan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9550"/>
            <a:ext cx="8763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1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file ảnh TV\Cuộc thi tài năng rừng xanh\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04" y="209550"/>
            <a:ext cx="887619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905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ãasx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90550"/>
            <a:ext cx="8812212"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42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524</Words>
  <Application>Microsoft Office PowerPoint</Application>
  <PresentationFormat>On-screen Show (16:9)</PresentationFormat>
  <Paragraphs>66</Paragraphs>
  <Slides>17</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 Rounded</vt:lpstr>
      <vt:lpstr>宋体</vt:lpstr>
      <vt:lpstr>华康少女文字W5</vt:lpstr>
      <vt:lpstr>Arial</vt:lpstr>
      <vt:lpstr>Arial-Rounded</vt:lpstr>
      <vt:lpstr>Calibri</vt:lpstr>
      <vt:lpstr>DFPOP1-W9</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Minh Phuong</dc:creator>
  <cp:lastModifiedBy>Windows User</cp:lastModifiedBy>
  <cp:revision>31</cp:revision>
  <dcterms:created xsi:type="dcterms:W3CDTF">2020-08-13T09:19:08Z</dcterms:created>
  <dcterms:modified xsi:type="dcterms:W3CDTF">2025-04-02T23:09:25Z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