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310" r:id="rId5"/>
    <p:sldId id="288" r:id="rId6"/>
    <p:sldId id="306" r:id="rId7"/>
    <p:sldId id="308" r:id="rId8"/>
    <p:sldId id="307" r:id="rId9"/>
    <p:sldId id="277" r:id="rId10"/>
    <p:sldId id="309" r:id="rId11"/>
    <p:sldId id="279" r:id="rId12"/>
    <p:sldId id="298" r:id="rId13"/>
    <p:sldId id="299" r:id="rId14"/>
    <p:sldId id="293" r:id="rId15"/>
  </p:sldIdLst>
  <p:sldSz cx="9144000" cy="5143500" type="screen16x9"/>
  <p:notesSz cx="6858000" cy="9144000"/>
  <p:embeddedFontLst>
    <p:embeddedFont>
      <p:font typeface="Arial-Rounded" panose="020B0500000000000000" charset="0"/>
      <p:regular r:id="rId17"/>
    </p:embeddedFont>
    <p:embeddedFont>
      <p:font typeface="宋体" panose="02010600030101010101" pitchFamily="2" charset="-122"/>
      <p:regular r:id="rId18"/>
    </p:embeddedFont>
    <p:embeddedFont>
      <p:font typeface="DFPOP1-W9" panose="02010609010101010101" pitchFamily="1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0"/>
            <p14:sldId id="288"/>
            <p14:sldId id="306"/>
            <p14:sldId id="308"/>
            <p14:sldId id="307"/>
            <p14:sldId id="277"/>
            <p14:sldId id="309"/>
            <p14:sldId id="279"/>
            <p14:sldId id="298"/>
            <p14:sldId id="29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636"/>
    <a:srgbClr val="4CA420"/>
    <a:srgbClr val="F14420"/>
    <a:srgbClr val="EF2A19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4: HỎI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24584" y="614149"/>
            <a:ext cx="1705971" cy="4367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1053150" y="1080447"/>
            <a:ext cx="3082121" cy="4344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611272" y="1533096"/>
            <a:ext cx="1291988" cy="4458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987187" y="1997122"/>
            <a:ext cx="1278341" cy="3912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6869372" y="645993"/>
            <a:ext cx="1401170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5540992" y="1084997"/>
            <a:ext cx="2483892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7087737" y="1519450"/>
            <a:ext cx="1226025" cy="404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5349923" y="1992574"/>
            <a:ext cx="3193576" cy="37303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4126173" y="2815987"/>
            <a:ext cx="1414819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266364" y="3198124"/>
            <a:ext cx="3216323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Alternate Process 24"/>
          <p:cNvSpPr/>
          <p:nvPr/>
        </p:nvSpPr>
        <p:spPr>
          <a:xfrm>
            <a:off x="3937378" y="3678070"/>
            <a:ext cx="1972103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4455994" y="4101152"/>
            <a:ext cx="1671851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967" y="122828"/>
            <a:ext cx="86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tượng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thiên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5" name="Picture 4" descr="thiên nhiê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922"/>
            <a:ext cx="9144000" cy="4365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removebg-preview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7820167" cy="1801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045" y="52202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EF2A1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20492" y="37930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EF2A1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36985" y="53526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53526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890135" y="264586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655638" y="1451951"/>
            <a:ext cx="1441198" cy="83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9982" y="2292824"/>
            <a:ext cx="1228299" cy="136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460310" y="1493637"/>
            <a:ext cx="111911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622877" y="1043262"/>
            <a:ext cx="1542198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584210" y="1523207"/>
            <a:ext cx="734703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" name="Straight Connector 2"/>
          <p:cNvCxnSpPr/>
          <p:nvPr/>
        </p:nvCxnSpPr>
        <p:spPr>
          <a:xfrm>
            <a:off x="3070888" y="1043262"/>
            <a:ext cx="641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1" grpId="0" animBg="1"/>
      <p:bldP spid="12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Hỏi mẹ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" y="419369"/>
            <a:ext cx="8923810" cy="4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Hỏi mẹ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6" y="814607"/>
            <a:ext cx="8866667" cy="35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98295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ở cuối các dòng thơ những tiếng cùng vần </a:t>
            </a:r>
          </a:p>
          <a:p>
            <a:r>
              <a:rPr lang="en-US" altLang="zh-CN" sz="32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 nhau</a:t>
            </a:r>
            <a:endParaRPr lang="en-US" sz="32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3200" b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88231" y="1937981"/>
            <a:ext cx="543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48645" y="2363337"/>
            <a:ext cx="40830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19090" y="4105190"/>
            <a:ext cx="96275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40656" y="4533331"/>
            <a:ext cx="72333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13041" y="1558119"/>
            <a:ext cx="597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38761" y="1940256"/>
            <a:ext cx="408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99296" y="3687170"/>
            <a:ext cx="72333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05680" y="2772770"/>
            <a:ext cx="59779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-Point Star 5"/>
          <p:cNvSpPr/>
          <p:nvPr/>
        </p:nvSpPr>
        <p:spPr>
          <a:xfrm>
            <a:off x="137160" y="451485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2712720" y="466725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1951516" y="758190"/>
            <a:ext cx="570703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4632960" y="451485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598920" y="758190"/>
            <a:ext cx="601182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7284720" y="493395"/>
            <a:ext cx="19050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4632960" y="1470660"/>
            <a:ext cx="1870426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6598920" y="1811655"/>
            <a:ext cx="601182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7353300" y="152019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76997" y="145542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ave 15"/>
          <p:cNvSpPr/>
          <p:nvPr/>
        </p:nvSpPr>
        <p:spPr>
          <a:xfrm>
            <a:off x="1951517" y="1762125"/>
            <a:ext cx="570703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2697479" y="1478280"/>
            <a:ext cx="19050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istrator\Desktop\file ảnh TV\Hỏi mẹ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" y="2400643"/>
            <a:ext cx="9000001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7820167" cy="1801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70366" y="4998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16481" y="45245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bay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38354" y="38648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3200" dirty="0" smtClean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913579"/>
            <a:ext cx="9143999" cy="97830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endParaRPr lang="en-US" altLang="zh-CN" sz="32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Trăng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to.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nhuộm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gốc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                   Phải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trâu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mãi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Xuân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Bồi</a:t>
            </a:r>
            <a:r>
              <a:rPr lang="en-US" altLang="zh-CN" sz="20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800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00505" y="6443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97491" y="71070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794599" y="28213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470244" y="1091821"/>
            <a:ext cx="1705971" cy="4367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971265" y="1940256"/>
            <a:ext cx="1335207" cy="4344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5600131" y="645993"/>
            <a:ext cx="1291988" cy="4458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83271" y="1096370"/>
            <a:ext cx="1278341" cy="3912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5600131" y="1519450"/>
            <a:ext cx="1401170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6346210" y="1969827"/>
            <a:ext cx="1460310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4180764" y="2775044"/>
            <a:ext cx="1226025" cy="404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4039737" y="3220872"/>
            <a:ext cx="1380699" cy="37303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4590196" y="3689444"/>
            <a:ext cx="1414819" cy="3548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143534" y="4098877"/>
            <a:ext cx="1226025" cy="4185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430</Words>
  <Application>Microsoft Office PowerPoint</Application>
  <PresentationFormat>On-screen Show (16:9)</PresentationFormat>
  <Paragraphs>109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Arial-Rounded</vt:lpstr>
      <vt:lpstr>宋体</vt:lpstr>
      <vt:lpstr>DFPOP1-W9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46</cp:revision>
  <dcterms:created xsi:type="dcterms:W3CDTF">2020-08-13T09:19:08Z</dcterms:created>
  <dcterms:modified xsi:type="dcterms:W3CDTF">2025-04-02T23:16:49Z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