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26" r:id="rId4"/>
    <p:sldId id="273" r:id="rId5"/>
    <p:sldId id="294" r:id="rId6"/>
    <p:sldId id="321" r:id="rId7"/>
    <p:sldId id="296" r:id="rId8"/>
    <p:sldId id="322" r:id="rId9"/>
    <p:sldId id="323" r:id="rId10"/>
    <p:sldId id="320" r:id="rId11"/>
    <p:sldId id="313" r:id="rId12"/>
    <p:sldId id="299" r:id="rId13"/>
    <p:sldId id="300" r:id="rId14"/>
    <p:sldId id="324" r:id="rId15"/>
    <p:sldId id="325" r:id="rId16"/>
    <p:sldId id="304" r:id="rId17"/>
    <p:sldId id="30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6FB"/>
    <a:srgbClr val="1C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9F66-DA6E-4D03-9ED8-09D5C114AB94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874E-8E90-4990-8707-6C062C22A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23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A721-5172-4D6D-ADC3-48FAED70ED3A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9129-D27B-4225-9175-4419F7947E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346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FB11-1E48-4C6B-8A2D-B238369E8BB9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E901-EC91-45E7-A7CD-8DB97AB598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446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EB96-AE07-4C3C-B9C5-210CB63C195A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8133-FB85-4119-8D73-410FA4584A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2329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0EA0-0A78-4AA3-8382-0B906F58D51E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7859-539E-402F-8759-C2EFE40BBA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730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A44A-C5B4-44A8-906C-79721FF11FB7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0869-E870-43EA-94F8-040A9F8574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072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BCBD-1CF1-4C4A-9D75-03DA699EF57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A6E33-CE61-4364-A006-6A8EFC5679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583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D00E-90C0-481F-9676-D2A79AA4553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9099-3C63-416E-8AF5-CFE420FD4B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487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AD2-D3C2-4DBF-B808-5BF7E692A3AD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0A2D-4A5D-49C4-99AB-A5D4D78948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533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7EAF-BCB9-40AD-B9A7-3600A204E56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09E8-489E-4C70-B00C-49999B441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644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D1A-F2C4-44D0-ABEE-B3CE6571B6FD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4BE7-E1E1-4393-A504-8E33EC1905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172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5555-7055-44BB-92AF-F09CDEF870A9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A55B-8028-46B8-B570-98457CC0E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8654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5DCB-6B40-4FAD-B8E1-768A9FE6AA6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99FD9F17-B7B3-474B-9E68-69C0AAFBC8E2}" type="datetimeFigureOut">
              <a:rPr 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073EC-8EEA-4A63-BEEF-474341BC55A6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824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83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6475" indent="-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9038" indent="-1381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5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6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369764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5: NHỮNG CÁNH CÒ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2192" y="5909215"/>
            <a:ext cx="9144000" cy="104394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40" y="3028662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23766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0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05200" y="925890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4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0" b="7982"/>
          <a:stretch/>
        </p:blipFill>
        <p:spPr>
          <a:xfrm>
            <a:off x="533400" y="228600"/>
            <a:ext cx="8305800" cy="5943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8757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28750"/>
            <a:ext cx="3683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56856"/>
            <a:ext cx="3651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t="25531" r="485" b="58601"/>
          <a:stretch/>
        </p:blipFill>
        <p:spPr>
          <a:xfrm>
            <a:off x="0" y="2514600"/>
            <a:ext cx="8991600" cy="3200400"/>
          </a:xfrm>
        </p:spPr>
      </p:pic>
      <p:sp>
        <p:nvSpPr>
          <p:cNvPr id="5" name="Rectangle 4"/>
          <p:cNvSpPr/>
          <p:nvPr/>
        </p:nvSpPr>
        <p:spPr>
          <a:xfrm>
            <a:off x="641445" y="1066800"/>
            <a:ext cx="8001000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mục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96266"/>
            <a:ext cx="2971800" cy="6181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35453" y="1524000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8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file ảnh TV\Những cánh cò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533"/>
            <a:ext cx="8876191" cy="43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728172"/>
            <a:ext cx="4045018" cy="540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9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1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8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. </a:t>
            </a:r>
            <a:r>
              <a:rPr lang="vi-VN" altLang="zh-CN" sz="28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Chọn vần phù hợp thay cho ô vuông</a:t>
            </a:r>
            <a:endParaRPr lang="en-US" altLang="zh-CN" sz="280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36733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vi-VN" altLang="zh-CN" sz="2800" dirty="0" smtClean="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. </a:t>
            </a:r>
            <a:r>
              <a:rPr lang="en-US" altLang="zh-CN" sz="2800" i="1" dirty="0" err="1" smtClean="0">
                <a:latin typeface="Times New Roman" pitchFamily="18" charset="0"/>
                <a:ea typeface="SimSun" pitchFamily="2" charset="-122"/>
              </a:rPr>
              <a:t>ong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  </a:t>
            </a:r>
            <a:r>
              <a:rPr lang="vi-VN" altLang="zh-CN" sz="2800" dirty="0" smtClean="0">
                <a:latin typeface="Times New Roman" pitchFamily="18" charset="0"/>
                <a:ea typeface="SimSun" pitchFamily="2" charset="-122"/>
              </a:rPr>
              <a:t>hay </a:t>
            </a:r>
            <a:r>
              <a:rPr lang="en-US" altLang="zh-CN" sz="2800" i="1" dirty="0" err="1" smtClean="0">
                <a:latin typeface="Times New Roman" pitchFamily="18" charset="0"/>
                <a:ea typeface="SimSun" pitchFamily="2" charset="-122"/>
              </a:rPr>
              <a:t>ông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 ?  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ồng</a:t>
            </a:r>
            <a:r>
              <a:rPr lang="vi-VN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tr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suốt</a:t>
            </a:r>
            <a:r>
              <a:rPr lang="vi-VN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ước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m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ong</a:t>
            </a:r>
            <a:r>
              <a:rPr lang="vi-VN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endParaRPr lang="en-US" altLang="zh-CN" sz="2800" dirty="0" smtClean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vi-VN" altLang="zh-CN" sz="2800" dirty="0" smtClean="0">
              <a:latin typeface="Times New Roman" pitchFamily="18" charset="0"/>
              <a:ea typeface="SimSun" pitchFamily="2" charset="-122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vi-VN" altLang="zh-CN" sz="2800" dirty="0" smtClean="0">
              <a:latin typeface="Times New Roman" pitchFamily="18" charset="0"/>
              <a:ea typeface="SimSun" pitchFamily="2" charset="-122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vi-VN" altLang="zh-CN" sz="2800" dirty="0" smtClean="0">
                <a:latin typeface="Times New Roman" pitchFamily="18" charset="0"/>
                <a:ea typeface="SimSun" pitchFamily="2" charset="-122"/>
              </a:rPr>
              <a:t>b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. </a:t>
            </a:r>
            <a:r>
              <a:rPr lang="en-US" altLang="zh-CN" sz="2800" i="1" dirty="0" err="1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2800" i="1" dirty="0" err="1" smtClean="0">
                <a:latin typeface="Times New Roman" pitchFamily="18" charset="0"/>
                <a:ea typeface="SimSun" pitchFamily="2" charset="-122"/>
              </a:rPr>
              <a:t>nh</a:t>
            </a:r>
            <a:r>
              <a:rPr lang="en-US" altLang="zh-CN" sz="2800" i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vi-VN" altLang="zh-CN" sz="2800" dirty="0" smtClean="0">
                <a:latin typeface="Times New Roman" pitchFamily="18" charset="0"/>
                <a:ea typeface="SimSun" pitchFamily="2" charset="-122"/>
              </a:rPr>
              <a:t>hay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ê</a:t>
            </a:r>
            <a:r>
              <a:rPr lang="en-US" altLang="zh-CN" sz="2800" i="1" dirty="0" smtClean="0">
                <a:latin typeface="Times New Roman" pitchFamily="18" charset="0"/>
                <a:ea typeface="SimSun" pitchFamily="2" charset="-122"/>
              </a:rPr>
              <a:t>n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h ?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ánh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chim</a:t>
            </a:r>
            <a:r>
              <a:rPr lang="vi-VN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    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k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ênh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âm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th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anh</a:t>
            </a:r>
            <a:endParaRPr lang="en-US" altLang="zh-CN" sz="2800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en-US" altLang="zh-CN" dirty="0" smtClean="0">
              <a:latin typeface="Times New Roman" pitchFamily="18" charset="0"/>
              <a:ea typeface="SimSun" pitchFamily="2" charset="-122"/>
            </a:endParaRPr>
          </a:p>
          <a:p>
            <a:pPr marL="0" indent="0" eaLnBrk="1" hangingPunct="1"/>
            <a:endParaRPr lang="en-US" altLang="zh-CN" dirty="0" smtClean="0">
              <a:latin typeface="Tahoma" pitchFamily="34" charset="0"/>
              <a:ea typeface="SimSun" pitchFamily="2" charset="-122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16313"/>
            <a:ext cx="1130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0486" y="1555898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9075" y="16002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8475" y="160586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8600" y="3162788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3174215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4574" y="32004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865"/>
          <p:cNvPicPr/>
          <p:nvPr/>
        </p:nvPicPr>
        <p:blipFill>
          <a:blip r:embed="rId2"/>
          <a:stretch/>
        </p:blipFill>
        <p:spPr>
          <a:xfrm>
            <a:off x="457200" y="1600200"/>
            <a:ext cx="3958576" cy="3505200"/>
          </a:xfrm>
          <a:prstGeom prst="rect">
            <a:avLst/>
          </a:prstGeom>
        </p:spPr>
      </p:pic>
      <p:pic>
        <p:nvPicPr>
          <p:cNvPr id="6" name="Shape 867"/>
          <p:cNvPicPr/>
          <p:nvPr/>
        </p:nvPicPr>
        <p:blipFill>
          <a:blip r:embed="rId3"/>
          <a:stretch/>
        </p:blipFill>
        <p:spPr>
          <a:xfrm>
            <a:off x="4927859" y="1613446"/>
            <a:ext cx="3835141" cy="3491954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7200" y="68580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thích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nông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thôn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hay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thành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phố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Vì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sao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  <a:endParaRPr lang="zh-CN" altLang="en-US" sz="32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1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utre 858"/>
          <p:cNvPicPr/>
          <p:nvPr/>
        </p:nvPicPr>
        <p:blipFill rotWithShape="1">
          <a:blip r:embed="rId3"/>
          <a:srcRect t="18243"/>
          <a:stretch/>
        </p:blipFill>
        <p:spPr bwMode="auto">
          <a:xfrm>
            <a:off x="117911" y="228600"/>
            <a:ext cx="8721289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867400"/>
            <a:ext cx="62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1" y="5867399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51" y="0"/>
            <a:ext cx="9282255" cy="6858000"/>
          </a:xfrm>
          <a:prstGeom prst="rect">
            <a:avLst/>
          </a:prstGeom>
          <a:ln w="254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667000" y="21513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422" y="762000"/>
            <a:ext cx="8806378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Ông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     Mùa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   Hằng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Bây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   Cò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   Cò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     Thế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Bé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logo đọc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0256"/>
            <a:ext cx="1524000" cy="691744"/>
          </a:xfrm>
          <a:prstGeom prst="rect">
            <a:avLst/>
          </a:prstGeom>
        </p:spPr>
      </p:pic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015624" y="68238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2429" y="1188449"/>
            <a:ext cx="361507" cy="36224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2429" y="167640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829493" y="222344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61153" y="322626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38724" y="419100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780952" y="472440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131318" y="465616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8449" y="572068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51" y="0"/>
            <a:ext cx="9282255" cy="6858000"/>
          </a:xfrm>
          <a:prstGeom prst="rect">
            <a:avLst/>
          </a:prstGeom>
          <a:ln w="254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057400" y="457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066800"/>
            <a:ext cx="89916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logo đọc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0256"/>
            <a:ext cx="1676400" cy="844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062" y="914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032" y="337091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73792" y="3054824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9714" y="4539016"/>
            <a:ext cx="1290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11393" y="4528784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88476" y="5042848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3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utre 860"/>
          <p:cNvPicPr/>
          <p:nvPr/>
        </p:nvPicPr>
        <p:blipFill>
          <a:blip r:embed="rId2"/>
          <a:stretch/>
        </p:blipFill>
        <p:spPr>
          <a:xfrm>
            <a:off x="1068240" y="845288"/>
            <a:ext cx="7313759" cy="4412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342" y="5419060"/>
            <a:ext cx="856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Hằng ngày, cò đi mò tôm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cá ở đâu?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5417923"/>
            <a:ext cx="856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Bây giờ ở quê của bé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gì 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thay thế ao, hồ, đầm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440" y="5419060"/>
            <a:ext cx="7313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gì khiến đàn cò sợ hãi?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file ảnh TV\Những cánh cò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1" y="609600"/>
            <a:ext cx="891428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file ảnh TV\Những cánh cò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2" y="1066800"/>
            <a:ext cx="883809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34138" y="878005"/>
            <a:ext cx="7952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hỏi</a:t>
            </a:r>
            <a:r>
              <a:rPr lang="en-US" altLang="zh-CN" sz="320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 và c 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</a:t>
            </a:r>
            <a:endParaRPr lang="zh-CN" altLang="en-US" sz="3200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08053" y="1752600"/>
            <a:ext cx="7249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a.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Hằng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ngày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cò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mò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tôm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bắt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ở 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350798" y="1714127"/>
            <a:ext cx="1335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6212004" y="1740187"/>
            <a:ext cx="284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ao</a:t>
            </a:r>
            <a:r>
              <a:rPr lang="en-US" altLang="zh-CN" sz="320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hồ, đầm.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17226" y="3048000"/>
            <a:ext cx="8762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                                     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khiến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đàn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cò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sợ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hãi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2209800" y="3047997"/>
            <a:ext cx="146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656232" y="3047998"/>
            <a:ext cx="4698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âm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thanh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ồn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ào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3074" name="Picture 2" descr="C:\Users\Administrator\Desktop\file ảnh TV\Những cánh cò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4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23082" y="1449651"/>
            <a:ext cx="84923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06080" y="276939"/>
            <a:ext cx="88617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Chọn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ngữ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để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hoàn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thiện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vào</a:t>
            </a:r>
            <a:r>
              <a:rPr lang="en-US" altLang="zh-CN" sz="30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endParaRPr lang="zh-CN" altLang="en-US" sz="30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19177" y="1443225"/>
            <a:ext cx="376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đường</a:t>
            </a:r>
            <a:r>
              <a:rPr lang="en-US" altLang="zh-CN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cao</a:t>
            </a:r>
            <a:r>
              <a:rPr lang="en-US" altLang="zh-CN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tốc</a:t>
            </a:r>
            <a:r>
              <a:rPr lang="en-US" altLang="zh-CN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</a:t>
            </a:r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ao</a:t>
            </a:r>
            <a:r>
              <a:rPr lang="en-US" altLang="zh-CN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hồ</a:t>
            </a:r>
            <a:endParaRPr lang="zh-CN" altLang="en-US" sz="28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76511" y="2710573"/>
            <a:ext cx="8357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Đàn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chim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đậu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trên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những</a:t>
            </a:r>
            <a:r>
              <a:rPr lang="en-US" altLang="zh-CN" sz="2800" b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cao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vút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077452" y="1440193"/>
            <a:ext cx="1992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</a:t>
            </a:r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rong</a:t>
            </a:r>
            <a:r>
              <a:rPr lang="en-US" altLang="zh-CN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xanh</a:t>
            </a:r>
            <a:endParaRPr lang="zh-CN" altLang="en-US" sz="28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4879529" y="2637784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977545" y="1461019"/>
            <a:ext cx="1992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</a:t>
            </a:r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gọn</a:t>
            </a:r>
            <a:r>
              <a:rPr lang="en-US" altLang="zh-CN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cây</a:t>
            </a:r>
            <a:endParaRPr lang="zh-CN" altLang="en-US" sz="28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690158" y="1483910"/>
            <a:ext cx="137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ồ</a:t>
            </a:r>
            <a:r>
              <a:rPr lang="en-US" altLang="zh-CN" sz="28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 </a:t>
            </a:r>
            <a:r>
              <a:rPr lang="en-US" altLang="zh-CN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ào</a:t>
            </a:r>
            <a:endParaRPr lang="zh-CN" altLang="en-US" sz="28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7689" y="3567646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áng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mây</a:t>
            </a:r>
            <a:r>
              <a:rPr lang="en-US" altLang="zh-CN" sz="2800" b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trắng nhẹ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trôi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trên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bầu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.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7268883" y="3477688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(…)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4099" name="Picture 3" descr="C:\Users\Administrator\Desktop\file ảnh TV\Những cánh cò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" y="4267200"/>
            <a:ext cx="8895239" cy="23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3062E-6 L -0.16267 0.18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90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0611E-6 L 0.33698 0.3071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537</Words>
  <Application>Microsoft Office PowerPoint</Application>
  <PresentationFormat>On-screen Show (4:3)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方正舒体</vt:lpstr>
      <vt:lpstr>宋体</vt:lpstr>
      <vt:lpstr>宋体</vt:lpstr>
      <vt:lpstr>华康少女文字W5</vt:lpstr>
      <vt:lpstr>Arial</vt:lpstr>
      <vt:lpstr>Arial-Rounded</vt:lpstr>
      <vt:lpstr>Calibri</vt:lpstr>
      <vt:lpstr>DFPOP1-W9</vt:lpstr>
      <vt:lpstr>Tahoma</vt:lpstr>
      <vt:lpstr>Times New Roman</vt:lpstr>
      <vt:lpstr>Office Theme</vt:lpstr>
      <vt:lpstr>Clarity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Chọn vần phù hợp thay cho ô vuông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113</cp:revision>
  <dcterms:created xsi:type="dcterms:W3CDTF">2020-08-10T16:11:04Z</dcterms:created>
  <dcterms:modified xsi:type="dcterms:W3CDTF">2025-04-02T23:17:34Z</dcterms:modified>
</cp:coreProperties>
</file>