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34" r:id="rId3"/>
    <p:sldId id="344" r:id="rId4"/>
    <p:sldId id="339" r:id="rId5"/>
    <p:sldId id="268" r:id="rId6"/>
    <p:sldId id="342" r:id="rId7"/>
    <p:sldId id="321" r:id="rId8"/>
    <p:sldId id="343" r:id="rId9"/>
    <p:sldId id="333" r:id="rId10"/>
    <p:sldId id="320" r:id="rId11"/>
    <p:sldId id="330" r:id="rId12"/>
    <p:sldId id="32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6FB"/>
    <a:srgbClr val="1C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7391" autoAdjust="0"/>
  </p:normalViewPr>
  <p:slideViewPr>
    <p:cSldViewPr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99F66-DA6E-4D03-9ED8-09D5C114AB94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B874E-8E90-4990-8707-6C062C22A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85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5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1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5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0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3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1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0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5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1" y="704055"/>
            <a:ext cx="1996233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2438400"/>
            <a:ext cx="9143998" cy="40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4577330"/>
            <a:ext cx="9613558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25400"/>
            <a:ext cx="9169134" cy="6878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093462" y="1295400"/>
            <a:ext cx="6975427" cy="3723523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350" dirty="0" smtClean="0">
                <a:solidFill>
                  <a:schemeClr val="lt1"/>
                </a:solidFill>
              </a:rPr>
              <a:t>:</a:t>
            </a: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3161" y="0"/>
            <a:ext cx="2545493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4840823"/>
            <a:ext cx="2063578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1" y="3481240"/>
            <a:ext cx="1053959" cy="2687453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4800725"/>
            <a:ext cx="2088292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3330309"/>
            <a:ext cx="1632418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6168693"/>
            <a:ext cx="9144000" cy="686217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6291730"/>
            <a:ext cx="9144000" cy="569031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6487466"/>
            <a:ext cx="9144000" cy="36563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731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26" y="1600200"/>
            <a:ext cx="3224748" cy="4525963"/>
          </a:xfrm>
        </p:spPr>
      </p:pic>
      <p:pic>
        <p:nvPicPr>
          <p:cNvPr id="4" name="Picture 3" descr="Hinh nen Powerpoint dep tinh 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906"/>
            <a:ext cx="928225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31" b="33914"/>
          <a:stretch/>
        </p:blipFill>
        <p:spPr>
          <a:xfrm>
            <a:off x="-31531" y="76200"/>
            <a:ext cx="9067799" cy="137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1447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chập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chờn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Vờn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rạo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15240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4502368" y="24384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4038600" y="39624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4198917" y="49530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4198917" y="1981200"/>
            <a:ext cx="16764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4112821" y="2984664"/>
            <a:ext cx="16764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4038600" y="4419600"/>
            <a:ext cx="16764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4038600" y="5410200"/>
            <a:ext cx="16764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71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26" y="1600200"/>
            <a:ext cx="3224748" cy="4525963"/>
          </a:xfrm>
        </p:spPr>
      </p:pic>
      <p:pic>
        <p:nvPicPr>
          <p:cNvPr id="4" name="Picture 3" descr="Hinh nen Powerpoint dep tinh 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531" y="0"/>
            <a:ext cx="928225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62857" r="-2187" b="28312"/>
          <a:stretch/>
        </p:blipFill>
        <p:spPr>
          <a:xfrm>
            <a:off x="152400" y="152400"/>
            <a:ext cx="8991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1385292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6" y="220071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4" y="3697641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800">
              <a:defRPr/>
            </a:pP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6: BUỔI TRƯA HÈ</a:t>
            </a:r>
            <a:endParaRPr lang="zh-CN" altLang="en-US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5483770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5576048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5722850"/>
            <a:ext cx="9144000" cy="117331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40" y="3028662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CN" sz="32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2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479781" y="270501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800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40608" y="916832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1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871"/>
          <p:cNvPicPr/>
          <p:nvPr/>
        </p:nvPicPr>
        <p:blipFill rotWithShape="1">
          <a:blip r:embed="rId2"/>
          <a:srcRect t="13936"/>
          <a:stretch/>
        </p:blipFill>
        <p:spPr bwMode="auto">
          <a:xfrm>
            <a:off x="1601786" y="278688"/>
            <a:ext cx="5940425" cy="6353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hape 871"/>
          <p:cNvPicPr/>
          <p:nvPr/>
        </p:nvPicPr>
        <p:blipFill rotWithShape="1">
          <a:blip r:embed="rId2"/>
          <a:srcRect l="12827" t="44000" r="62801" b="25806"/>
          <a:stretch/>
        </p:blipFill>
        <p:spPr bwMode="auto">
          <a:xfrm>
            <a:off x="2286000" y="3428999"/>
            <a:ext cx="1447800" cy="222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33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 nen Powerpoint dep tinh 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405" y="0"/>
            <a:ext cx="928225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0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56150" y="685800"/>
            <a:ext cx="2231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9392"/>
              </p:ext>
            </p:extLst>
          </p:nvPr>
        </p:nvGraphicFramePr>
        <p:xfrm>
          <a:off x="520261" y="1600200"/>
          <a:ext cx="82296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400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dim</a:t>
                      </a: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vườn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êm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ả.</a:t>
                      </a: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Bò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bò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mai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ngẫm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mãi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vắng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bướm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chập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chờn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Vờn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đôi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thầm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rạo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rực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hè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2153861" y="1676400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41039" y="2140014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474741" y="2644512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60344" y="3142287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075720" y="4078134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959366" y="4596992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61907" y="5089634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972873" y="5575736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147478" y="5569688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040117" y="4625163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614078" y="4125432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988639" y="1676400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647498" y="2103842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491503" y="2691810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508583" y="3153102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492839" y="5078819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53200" y="3143695"/>
            <a:ext cx="1660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295210" y="5543107"/>
            <a:ext cx="1158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07430" y="144707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96532" y="392618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7430" y="392764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96532" y="143058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26" y="1600200"/>
            <a:ext cx="3224748" cy="4525963"/>
          </a:xfrm>
        </p:spPr>
      </p:pic>
      <p:pic>
        <p:nvPicPr>
          <p:cNvPr id="4" name="Picture 3" descr="Hinh nen Powerpoint dep tinh 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55" y="-10886"/>
            <a:ext cx="9282255" cy="6858000"/>
          </a:xfrm>
          <a:prstGeom prst="rect">
            <a:avLst/>
          </a:prstGeom>
        </p:spPr>
      </p:pic>
      <p:pic>
        <p:nvPicPr>
          <p:cNvPr id="1026" name="Picture 2" descr="C:\Users\Administrator\Desktop\file ảnh TV\Buổi trưa hè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5" y="609600"/>
            <a:ext cx="8980953" cy="491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26" y="1600200"/>
            <a:ext cx="3224748" cy="4525963"/>
          </a:xfrm>
        </p:spPr>
      </p:pic>
      <p:pic>
        <p:nvPicPr>
          <p:cNvPr id="4" name="Picture 3" descr="Hinh nen Powerpoint dep tinh 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55" y="-10886"/>
            <a:ext cx="9282255" cy="6858000"/>
          </a:xfrm>
          <a:prstGeom prst="rect">
            <a:avLst/>
          </a:prstGeom>
        </p:spPr>
      </p:pic>
      <p:pic>
        <p:nvPicPr>
          <p:cNvPr id="2050" name="Picture 2" descr="C:\Users\Administrator\Desktop\file ảnh TV\Buổi trưa hè\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0" y="1295400"/>
            <a:ext cx="8895239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26" y="1600200"/>
            <a:ext cx="3224748" cy="4525963"/>
          </a:xfrm>
        </p:spPr>
      </p:pic>
      <p:pic>
        <p:nvPicPr>
          <p:cNvPr id="4" name="Picture 3" descr="Hinh nen Powerpoint dep tinh 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55" y="-10886"/>
            <a:ext cx="928225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" t="20773" r="-501" b="64134"/>
          <a:stretch/>
        </p:blipFill>
        <p:spPr>
          <a:xfrm>
            <a:off x="138519" y="21021"/>
            <a:ext cx="9053945" cy="4038600"/>
          </a:xfrm>
          <a:prstGeom prst="rect">
            <a:avLst/>
          </a:prstGeom>
        </p:spPr>
      </p:pic>
      <p:pic>
        <p:nvPicPr>
          <p:cNvPr id="3074" name="Picture 2" descr="C:\Users\Administrator\Desktop\file ảnh TV\Buổi trưa hè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9" y="4062248"/>
            <a:ext cx="9005481" cy="278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 nen Powerpoint dep tinh 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405" y="0"/>
            <a:ext cx="928225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0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56150" y="685800"/>
            <a:ext cx="2231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17608"/>
              </p:ext>
            </p:extLst>
          </p:nvPr>
        </p:nvGraphicFramePr>
        <p:xfrm>
          <a:off x="520261" y="1600200"/>
          <a:ext cx="82296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400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dim</a:t>
                      </a: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3200" b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im</a:t>
                      </a:r>
                    </a:p>
                    <a:p>
                      <a:r>
                        <a:rPr lang="en-US" sz="3200" b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 vườn êm ả.</a:t>
                      </a: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Bò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bò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mai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ngẫm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mãi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vắng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bướm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chập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chờn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Vờn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đôi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thầm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rạo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rực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hè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895600" y="1676400"/>
            <a:ext cx="1028700" cy="1447800"/>
            <a:chOff x="2895600" y="1676400"/>
            <a:chExt cx="1028700" cy="1447800"/>
          </a:xfrm>
        </p:grpSpPr>
        <p:sp>
          <p:nvSpPr>
            <p:cNvPr id="2" name="Rectangle 1"/>
            <p:cNvSpPr/>
            <p:nvPr/>
          </p:nvSpPr>
          <p:spPr>
            <a:xfrm>
              <a:off x="2895600" y="16764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38500" y="26670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24200" y="2133600"/>
            <a:ext cx="530926" cy="1524000"/>
            <a:chOff x="3124200" y="2133600"/>
            <a:chExt cx="530926" cy="1524000"/>
          </a:xfrm>
        </p:grpSpPr>
        <p:sp>
          <p:nvSpPr>
            <p:cNvPr id="9" name="Rectangle 8"/>
            <p:cNvSpPr/>
            <p:nvPr/>
          </p:nvSpPr>
          <p:spPr>
            <a:xfrm>
              <a:off x="3124200" y="2133600"/>
              <a:ext cx="4572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97926" y="3200400"/>
              <a:ext cx="4572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09800" y="4125432"/>
            <a:ext cx="1216726" cy="1447800"/>
            <a:chOff x="2895600" y="1676400"/>
            <a:chExt cx="1028700" cy="1447800"/>
          </a:xfrm>
        </p:grpSpPr>
        <p:sp>
          <p:nvSpPr>
            <p:cNvPr id="34" name="Rectangle 33"/>
            <p:cNvSpPr/>
            <p:nvPr/>
          </p:nvSpPr>
          <p:spPr>
            <a:xfrm>
              <a:off x="2895600" y="16764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38500" y="26670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34200" y="1695203"/>
            <a:ext cx="1333500" cy="1447800"/>
            <a:chOff x="2895600" y="1676400"/>
            <a:chExt cx="1028700" cy="1447800"/>
          </a:xfrm>
        </p:grpSpPr>
        <p:sp>
          <p:nvSpPr>
            <p:cNvPr id="40" name="Rectangle 39"/>
            <p:cNvSpPr/>
            <p:nvPr/>
          </p:nvSpPr>
          <p:spPr>
            <a:xfrm>
              <a:off x="2895600" y="16764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38500" y="26670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57867" y="2133600"/>
            <a:ext cx="1119333" cy="1447800"/>
            <a:chOff x="6957867" y="2133600"/>
            <a:chExt cx="1119333" cy="1447800"/>
          </a:xfrm>
        </p:grpSpPr>
        <p:sp>
          <p:nvSpPr>
            <p:cNvPr id="43" name="Rectangle 42"/>
            <p:cNvSpPr/>
            <p:nvPr/>
          </p:nvSpPr>
          <p:spPr>
            <a:xfrm>
              <a:off x="6985350" y="2133600"/>
              <a:ext cx="109185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57867" y="3124200"/>
              <a:ext cx="109185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578164" y="4632434"/>
            <a:ext cx="1104900" cy="1371600"/>
            <a:chOff x="6489700" y="4648200"/>
            <a:chExt cx="1104900" cy="1371600"/>
          </a:xfrm>
        </p:grpSpPr>
        <p:sp>
          <p:nvSpPr>
            <p:cNvPr id="47" name="Rectangle 46"/>
            <p:cNvSpPr/>
            <p:nvPr/>
          </p:nvSpPr>
          <p:spPr>
            <a:xfrm>
              <a:off x="6489700" y="4648200"/>
              <a:ext cx="8890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705600" y="5562600"/>
              <a:ext cx="8890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94831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533400"/>
            <a:ext cx="4267200" cy="6248400"/>
          </a:xfrm>
        </p:spPr>
      </p:pic>
      <p:sp>
        <p:nvSpPr>
          <p:cNvPr id="7" name="TextBox 6"/>
          <p:cNvSpPr txBox="1"/>
          <p:nvPr/>
        </p:nvSpPr>
        <p:spPr>
          <a:xfrm>
            <a:off x="4681847" y="2503214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 Những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1" t="24543" b="65701"/>
          <a:stretch/>
        </p:blipFill>
        <p:spPr bwMode="auto">
          <a:xfrm>
            <a:off x="1676400" y="1828800"/>
            <a:ext cx="2743200" cy="106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Content Placeholder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1" t="24543" b="65701"/>
          <a:stretch/>
        </p:blipFill>
        <p:spPr bwMode="auto">
          <a:xfrm>
            <a:off x="1676400" y="2906172"/>
            <a:ext cx="2966850" cy="856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Content Placeholder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8" t="61738" r="2232" b="33536"/>
          <a:stretch/>
        </p:blipFill>
        <p:spPr bwMode="auto">
          <a:xfrm>
            <a:off x="1747837" y="3762499"/>
            <a:ext cx="2895413" cy="773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Content Placeholder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597" b="28964"/>
          <a:stretch/>
        </p:blipFill>
        <p:spPr bwMode="auto">
          <a:xfrm>
            <a:off x="1752600" y="4648200"/>
            <a:ext cx="2890650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56388" y="2303284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 Những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1847" y="2481796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Em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52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4" grpId="0"/>
      <p:bldP spid="14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264</Words>
  <Application>Microsoft Office PowerPoint</Application>
  <PresentationFormat>On-screen Show (4:3)</PresentationFormat>
  <Paragraphs>67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宋体</vt:lpstr>
      <vt:lpstr>华康少女文字W5</vt:lpstr>
      <vt:lpstr>Arial</vt:lpstr>
      <vt:lpstr>Arial-Rounded</vt:lpstr>
      <vt:lpstr>Calibri</vt:lpstr>
      <vt:lpstr>DFPOP1-W9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118</cp:revision>
  <dcterms:created xsi:type="dcterms:W3CDTF">2020-08-10T16:11:04Z</dcterms:created>
  <dcterms:modified xsi:type="dcterms:W3CDTF">2025-04-02T23:18:16Z</dcterms:modified>
</cp:coreProperties>
</file>