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1"/>
  </p:notesMasterIdLst>
  <p:sldIdLst>
    <p:sldId id="305" r:id="rId5"/>
    <p:sldId id="275" r:id="rId6"/>
    <p:sldId id="292" r:id="rId7"/>
    <p:sldId id="293" r:id="rId8"/>
    <p:sldId id="294" r:id="rId9"/>
    <p:sldId id="279" r:id="rId10"/>
    <p:sldId id="302" r:id="rId11"/>
    <p:sldId id="303" r:id="rId12"/>
    <p:sldId id="281" r:id="rId13"/>
    <p:sldId id="282" r:id="rId14"/>
    <p:sldId id="288" r:id="rId15"/>
    <p:sldId id="289" r:id="rId16"/>
    <p:sldId id="304" r:id="rId17"/>
    <p:sldId id="285" r:id="rId18"/>
    <p:sldId id="286" r:id="rId19"/>
    <p:sldId id="287" r:id="rId20"/>
  </p:sldIdLst>
  <p:sldSz cx="9144000" cy="5143500" type="screen16x9"/>
  <p:notesSz cx="6858000" cy="9144000"/>
  <p:embeddedFontLst>
    <p:embeddedFont>
      <p:font typeface="HL Hoctro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DFPOP1-W9" panose="02010609010101010101" pitchFamily="1" charset="-128"/>
      <p:regular r:id="rId27"/>
    </p:embeddedFont>
    <p:embeddedFont>
      <p:font typeface="Arial-Rounded" panose="020B0604020202020204" charset="0"/>
      <p:regular r:id="rId28"/>
    </p:embeddedFont>
    <p:embeddedFont>
      <p:font typeface="宋体" panose="02010600030101010101" pitchFamily="2" charset="-122"/>
      <p:regular r:id="rId29"/>
    </p:embeddedFont>
  </p:embeddedFontLst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05"/>
            <p14:sldId id="275"/>
            <p14:sldId id="292"/>
            <p14:sldId id="293"/>
            <p14:sldId id="294"/>
            <p14:sldId id="279"/>
            <p14:sldId id="302"/>
            <p14:sldId id="303"/>
            <p14:sldId id="281"/>
            <p14:sldId id="282"/>
            <p14:sldId id="288"/>
            <p14:sldId id="289"/>
            <p14:sldId id="304"/>
            <p14:sldId id="285"/>
            <p14:sldId id="286"/>
            <p14:sldId id="287"/>
          </p14:sldIdLst>
        </p14:section>
        <p14:section name="Tiết 1" id="{336FF6F9-6CEE-4F23-B107-A2E37BA5180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F33CC"/>
    <a:srgbClr val="FFFFCC"/>
    <a:srgbClr val="800000"/>
    <a:srgbClr val="679C31"/>
    <a:srgbClr val="920000"/>
    <a:srgbClr val="F1442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96" autoAdjust="0"/>
  </p:normalViewPr>
  <p:slideViewPr>
    <p:cSldViewPr snapToGrid="0">
      <p:cViewPr varScale="1">
        <p:scale>
          <a:sx n="88" d="100"/>
          <a:sy n="88" d="100"/>
        </p:scale>
        <p:origin x="858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ags" Target="tags/tag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72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2182907" y="2876475"/>
            <a:ext cx="4872801" cy="6873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DU LỊCH</a:t>
            </a:r>
            <a:r>
              <a:rPr kumimoji="0" lang="en-US" altLang="zh-CN" sz="36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BIỂN VIỆT NAM</a:t>
            </a:r>
            <a:endParaRPr kumimoji="0" lang="zh-CN" altLang="en-US" sz="3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809810" y="1610151"/>
            <a:ext cx="1620957" cy="955919"/>
            <a:chOff x="3282361" y="1815065"/>
            <a:chExt cx="1620957" cy="95591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 err="1">
                  <a:ln w="10795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kumimoji="0" lang="en-US" altLang="zh-CN" sz="5400" b="1" i="0" u="none" strike="noStrike" kern="1200" cap="none" spc="0" normalizeH="0" baseline="0" noProof="0" dirty="0">
                  <a:ln w="10795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kumimoji="0" lang="zh-CN" altLang="en-US" sz="4800" b="1" i="0" u="none" strike="noStrike" kern="1200" cap="none" spc="0" normalizeH="0" baseline="0" noProof="0" dirty="0">
                <a:ln w="10795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 err="1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kumimoji="0" lang="en-US" altLang="zh-CN" sz="5400" b="1" i="0" u="none" strike="noStrike" kern="1200" cap="none" spc="0" normalizeH="0" baseline="0" noProof="0" dirty="0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kumimoji="0" lang="zh-CN" altLang="en-US" sz="4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noFill/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47654"/>
              <a:ext cx="1620957" cy="92333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kumimoji="0" lang="en-US" altLang="zh-CN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4887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352800" y="781218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5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042"/>
    </mc:Choice>
    <mc:Fallback xmlns="">
      <p:transition advTm="16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5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5" grpId="0"/>
      <p:bldP spid="92" grpId="0" animBg="1"/>
      <p:bldP spid="111" grpId="0" animBg="1"/>
      <p:bldP spid="112" grpId="0" animBg="1"/>
      <p:bldP spid="24" grpId="0"/>
    </p:bldLst>
  </p:timing>
  <p:extLst mod="1">
    <p:ext uri="{E180D4A7-C9FB-4DFB-919C-405C955672EB}">
      <p14:showEvtLst xmlns:p14="http://schemas.microsoft.com/office/powerpoint/2010/main">
        <p14:playEvt time="1" objId="3"/>
        <p14:stopEvt time="16042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0" y="732007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13271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0" y="799855"/>
            <a:ext cx="1844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thay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0" y="1717396"/>
            <a:ext cx="8505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</a:t>
            </a:r>
            <a:r>
              <a:rPr lang="en-US" altLang="zh-CN" sz="28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Dọc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bờ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ta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du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lịch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3586805" y="801495"/>
            <a:ext cx="232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ênh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mông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7371077" y="1673854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1861932" y="786910"/>
            <a:ext cx="1844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ổi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6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6029653" y="806795"/>
            <a:ext cx="2021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cát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7476508" y="814445"/>
            <a:ext cx="2480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hiều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0" y="2281989"/>
            <a:ext cx="8505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4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Miền Nam nước ta có những cánh đồng lúa rộng </a:t>
            </a:r>
            <a:endParaRPr lang="zh-CN" altLang="en-US" sz="24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6588504" y="2245963"/>
            <a:ext cx="904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24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098" name="Picture 2" descr="C:\Users\Administrator\Desktop\file ảnh TV\Du lịch biển VN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99" y="2933976"/>
            <a:ext cx="8542858" cy="22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49305E-6 L 0.58108 0.17887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5" y="89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84523E-6 L 0.33593 0.27526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8" y="13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/>
      <p:bldP spid="9" grpId="0"/>
      <p:bldP spid="9" grpId="1"/>
      <p:bldP spid="10" grpId="0"/>
      <p:bldP spid="10" grpId="1"/>
      <p:bldP spid="13" grpId="0"/>
      <p:bldP spid="13" grpId="1"/>
      <p:bldP spid="16" grpId="0"/>
      <p:bldP spid="17" grpId="0"/>
      <p:bldP spid="18" grpId="0"/>
      <p:bldP spid="12" grpId="0"/>
      <p:bldP spid="12" grpId="1"/>
      <p:bldP spid="1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t="34709" r="48049" b="42666"/>
          <a:stretch/>
        </p:blipFill>
        <p:spPr>
          <a:xfrm>
            <a:off x="272144" y="459009"/>
            <a:ext cx="3911600" cy="208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5" t="36126" r="7301" b="41249"/>
          <a:stretch/>
        </p:blipFill>
        <p:spPr>
          <a:xfrm>
            <a:off x="4880429" y="459009"/>
            <a:ext cx="3860800" cy="208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3087" r="47143" b="14288"/>
          <a:stretch/>
        </p:blipFill>
        <p:spPr>
          <a:xfrm>
            <a:off x="272144" y="2717798"/>
            <a:ext cx="3976914" cy="208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5" t="63087" r="7171" b="14288"/>
          <a:stretch/>
        </p:blipFill>
        <p:spPr>
          <a:xfrm>
            <a:off x="4880429" y="2572655"/>
            <a:ext cx="4013200" cy="2082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67968" y="2262413"/>
            <a:ext cx="1549404" cy="4263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32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lội</a:t>
            </a:r>
            <a:endParaRPr lang="en-US" sz="32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054" y="4553857"/>
            <a:ext cx="3138713" cy="4445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hặt</a:t>
            </a:r>
            <a:r>
              <a:rPr lang="en-US" sz="32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vỏ</a:t>
            </a:r>
            <a:r>
              <a:rPr lang="en-US" sz="32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sò</a:t>
            </a:r>
            <a:r>
              <a:rPr lang="en-US" sz="32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vỏ</a:t>
            </a:r>
            <a:r>
              <a:rPr lang="en-US" sz="32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ốc</a:t>
            </a:r>
            <a:endParaRPr lang="en-US" sz="32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57375" y="2148112"/>
            <a:ext cx="2950032" cy="4435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ây</a:t>
            </a:r>
            <a:r>
              <a:rPr lang="en-US" sz="32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lâu</a:t>
            </a:r>
            <a:r>
              <a:rPr lang="en-US" sz="32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đài</a:t>
            </a:r>
            <a:r>
              <a:rPr lang="en-US" sz="32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</a:t>
            </a:r>
            <a:endParaRPr lang="en-US" sz="32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37948" y="4539341"/>
            <a:ext cx="1843314" cy="4880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rượt</a:t>
            </a:r>
            <a:r>
              <a:rPr lang="en-US" sz="32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</a:t>
            </a:r>
            <a:endParaRPr lang="en-US" sz="32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9712" y="-83616"/>
            <a:ext cx="99881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3200" dirty="0" smtClean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 smtClean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 smtClean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 smtClean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 smtClean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3200" dirty="0" smtClean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 smtClean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 smtClean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endParaRPr lang="zh-CN" altLang="en-US" sz="3200" dirty="0">
              <a:solidFill>
                <a:srgbClr val="FF33CC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974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" y="503434"/>
            <a:ext cx="9215808" cy="36062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6288" y="1246813"/>
            <a:ext cx="86009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biển,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sẽ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thỏa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sức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nô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sóng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hoặc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nhặt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vỏ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sò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xây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lâu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món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kì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diệu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ban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tặng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ta.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Hình chữ nhật: Góc Tròn 1">
            <a:extLst>
              <a:ext uri="{FF2B5EF4-FFF2-40B4-BE49-F238E27FC236}">
                <a16:creationId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3627746" y="1261327"/>
            <a:ext cx="2058345" cy="59572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ình chữ nhật: Góc Tròn 4">
            <a:extLst>
              <a:ext uri="{FF2B5EF4-FFF2-40B4-BE49-F238E27FC236}">
                <a16:creationId xmlns:a16="http://schemas.microsoft.com/office/drawing/2014/main" id="{4D1F74B1-A493-4F90-83D0-FFDCD4969EF8}"/>
              </a:ext>
            </a:extLst>
          </p:cNvPr>
          <p:cNvSpPr/>
          <p:nvPr/>
        </p:nvSpPr>
        <p:spPr>
          <a:xfrm>
            <a:off x="5121985" y="2567630"/>
            <a:ext cx="1604971" cy="55294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34269" y="35586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675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file ảnh TV\Du lịch biển VN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5" y="711200"/>
            <a:ext cx="8523810" cy="329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4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98853" y="1387763"/>
            <a:ext cx="86590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Du </a:t>
            </a:r>
            <a:r>
              <a:rPr lang="en-US" altLang="zh-CN" sz="3200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lịch</a:t>
            </a:r>
            <a:r>
              <a:rPr lang="en-US" altLang="zh-CN" sz="3200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3200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Việt</a:t>
            </a:r>
            <a:r>
              <a:rPr lang="en-US" altLang="zh-CN" sz="3200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 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chứa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i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i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ach, </a:t>
            </a:r>
            <a:r>
              <a:rPr lang="en-US" altLang="zh-CN" sz="3200" i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ươp</a:t>
            </a:r>
            <a:r>
              <a:rPr lang="en-US" altLang="zh-CN" sz="3200" i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i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ươt</a:t>
            </a:r>
            <a:endParaRPr lang="zh-CN" altLang="en-US" sz="3200" i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732475" y="214620"/>
            <a:ext cx="8411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Đặt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dưới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17" r="4123" b="7897"/>
          <a:stretch/>
        </p:blipFill>
        <p:spPr>
          <a:xfrm>
            <a:off x="296687" y="885370"/>
            <a:ext cx="8847313" cy="4258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19177" y="6313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6" r="1600" b="40497"/>
          <a:stretch/>
        </p:blipFill>
        <p:spPr>
          <a:xfrm>
            <a:off x="629671" y="1083531"/>
            <a:ext cx="8029951" cy="4059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80944"/>
            <a:ext cx="5479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Du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lịch</a:t>
            </a:r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</a:t>
            </a:r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762811"/>
            <a:ext cx="8841493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vi-VN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 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 ta </a:t>
            </a:r>
            <a:r>
              <a:rPr lang="vi-VN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vi-VN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 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 cũng đẹp. Thanh Hoá, Đà </a:t>
            </a:r>
            <a:r>
              <a:rPr lang="vi-VN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ẵ</a:t>
            </a:r>
            <a:r>
              <a:rPr lang="vi-VN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Khánh Hoà,... có </a:t>
            </a:r>
            <a:r>
              <a:rPr lang="vi-VN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r>
              <a:rPr lang="en-US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ữ</a:t>
            </a:r>
            <a:r>
              <a:rPr lang="vi-VN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bãi biển nổi tiếng, được du khách yêu thích</a:t>
            </a:r>
            <a:r>
              <a:rPr lang="vi-VN" sz="3200" baseline="-25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baseline="-25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aseline="-25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r>
              <a:rPr lang="en-US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  <a:r>
              <a:rPr lang="vi-VN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suốt </a:t>
            </a:r>
            <a:r>
              <a:rPr lang="vi-VN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aseline="-25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18400" y="4640940"/>
            <a:ext cx="355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Cẩm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endParaRPr lang="en-US" sz="20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8831" y="3941865"/>
            <a:ext cx="7780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-25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 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 món quà kì diệu mà thiên nhiên đã ban tặng cho nước ta.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548881"/>
            <a:ext cx="5516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aseline="-25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</a:t>
            </a:r>
            <a:r>
              <a:rPr lang="vi-VN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 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 cũng có nhiều bãi biển còn hoang sơ.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0800" y="2235256"/>
            <a:ext cx="883920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vi-VN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biển, bọn sẽ đuợc </a:t>
            </a:r>
            <a:r>
              <a:rPr lang="vi-VN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r>
              <a:rPr lang="en-US" sz="3200" baseline="-25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oả</a:t>
            </a:r>
            <a:r>
              <a:rPr lang="vi-VN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sức </a:t>
            </a:r>
            <a:r>
              <a:rPr lang="vi-VN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vi-VN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 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lội, nô đùa trên sóng, nhặt vỏ sò, xây lâu đài cát. </a:t>
            </a:r>
            <a:r>
              <a:rPr lang="en-US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 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 </a:t>
            </a:r>
            <a:r>
              <a:rPr lang="vi-VN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ũ</a:t>
            </a:r>
            <a:r>
              <a:rPr lang="vi-VN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 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Né, </a:t>
            </a:r>
            <a:r>
              <a:rPr lang="en-US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sẽ được </a:t>
            </a:r>
            <a:r>
              <a:rPr lang="en-US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r>
              <a:rPr lang="en-US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ắ</a:t>
            </a:r>
            <a:r>
              <a:rPr lang="vi-VN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 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 nhũng đồi cát </a:t>
            </a:r>
            <a:r>
              <a:rPr lang="en-US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mênh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9846" y="3019336"/>
            <a:ext cx="9002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mông</a:t>
            </a:r>
            <a:r>
              <a:rPr lang="vi-VN" sz="3200" baseline="-25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baseline="-25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vi-VN" sz="3200" baseline="-25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 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bay làm cho hình dạng các đồi cát luôn thay đổi</a:t>
            </a:r>
            <a:r>
              <a:rPr lang="vi-VN" sz="3200" baseline="-25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baseline="-25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aseline="-25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vi-VN" sz="3200" baseline="-25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Trượt 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 ở đây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3447720"/>
            <a:ext cx="125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aseline="-25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aseline="-25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vị.</a:t>
            </a:r>
            <a:endParaRPr lang="vi-VN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79545" y="870344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115336" y="662053"/>
            <a:ext cx="275345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45757" y="2235256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1155024" y="2666741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788997" y="3139902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6885558" y="3171761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555092" y="4091320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5773837" y="1199664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738645" y="1718905"/>
            <a:ext cx="11064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77236" y="2733473"/>
            <a:ext cx="7310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947605" y="2733473"/>
            <a:ext cx="7800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938568" y="3159825"/>
            <a:ext cx="655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500" y="3638509"/>
            <a:ext cx="71422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4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80944"/>
            <a:ext cx="35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Du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lịch</a:t>
            </a:r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</a:t>
            </a:r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500" y="762811"/>
            <a:ext cx="876300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vi-VN" sz="3200" baseline="-25000" dirty="0" smtClean="0">
                <a:solidFill>
                  <a:srgbClr val="4CA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 </a:t>
            </a:r>
            <a:r>
              <a:rPr lang="vi-VN" sz="3200" baseline="-25000" dirty="0">
                <a:solidFill>
                  <a:srgbClr val="4CA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 ta </a:t>
            </a:r>
            <a:r>
              <a:rPr lang="vi-VN" sz="3200" baseline="-25000" dirty="0" smtClean="0">
                <a:solidFill>
                  <a:srgbClr val="4CA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3200" baseline="-25000" dirty="0">
                <a:solidFill>
                  <a:srgbClr val="4CA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vi-VN" sz="3200" baseline="-25000" dirty="0" smtClean="0">
                <a:solidFill>
                  <a:srgbClr val="4CA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 </a:t>
            </a:r>
            <a:r>
              <a:rPr lang="vi-VN" sz="3200" baseline="-25000" dirty="0">
                <a:solidFill>
                  <a:srgbClr val="4CA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 cũng đẹp. Thanh Hoá, Đà </a:t>
            </a:r>
            <a:r>
              <a:rPr lang="vi-VN" sz="3200" baseline="-25000" dirty="0" smtClean="0">
                <a:solidFill>
                  <a:srgbClr val="4CA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3200" baseline="-25000" dirty="0" smtClean="0">
                <a:solidFill>
                  <a:srgbClr val="4CA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ẵ</a:t>
            </a:r>
            <a:r>
              <a:rPr lang="vi-VN" sz="3200" baseline="-25000" dirty="0" smtClean="0">
                <a:solidFill>
                  <a:srgbClr val="4CA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r>
              <a:rPr lang="vi-VN" sz="3200" baseline="-25000" dirty="0">
                <a:solidFill>
                  <a:srgbClr val="4CA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Khánh Hoà,... có </a:t>
            </a:r>
            <a:r>
              <a:rPr lang="vi-VN" sz="3200" baseline="-25000" dirty="0" smtClean="0">
                <a:solidFill>
                  <a:srgbClr val="4CA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r>
              <a:rPr lang="en-US" sz="3200" baseline="-25000" dirty="0" smtClean="0">
                <a:solidFill>
                  <a:srgbClr val="4CA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ữ</a:t>
            </a:r>
            <a:r>
              <a:rPr lang="vi-VN" sz="3200" baseline="-25000" dirty="0" smtClean="0">
                <a:solidFill>
                  <a:srgbClr val="4CA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</a:t>
            </a:r>
            <a:r>
              <a:rPr lang="vi-VN" sz="3200" baseline="-25000" dirty="0">
                <a:solidFill>
                  <a:srgbClr val="4CA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bãi biển nổi tiếng, được du khách yêu thích. </a:t>
            </a:r>
            <a:r>
              <a:rPr lang="en-US" sz="3200" baseline="-25000" dirty="0" smtClean="0">
                <a:solidFill>
                  <a:srgbClr val="4CA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 smtClean="0">
                <a:solidFill>
                  <a:srgbClr val="4CA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r>
              <a:rPr lang="en-US" sz="3200" baseline="-25000" dirty="0">
                <a:solidFill>
                  <a:srgbClr val="4CA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  <a:r>
              <a:rPr lang="vi-VN" sz="3200" baseline="-25000" dirty="0" smtClean="0">
                <a:solidFill>
                  <a:srgbClr val="4CA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</a:t>
            </a:r>
            <a:r>
              <a:rPr lang="vi-VN" sz="3200" baseline="-25000" dirty="0">
                <a:solidFill>
                  <a:srgbClr val="4CA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suốt </a:t>
            </a:r>
            <a:r>
              <a:rPr lang="vi-VN" sz="3200" baseline="-25000" dirty="0" smtClean="0">
                <a:solidFill>
                  <a:srgbClr val="4CA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3200" baseline="-25000" dirty="0" smtClean="0">
                <a:solidFill>
                  <a:srgbClr val="4CA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aseline="-25000" dirty="0" err="1" smtClean="0">
                <a:solidFill>
                  <a:srgbClr val="4CA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endParaRPr lang="en-US" sz="3200" dirty="0">
              <a:solidFill>
                <a:srgbClr val="4CA42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18400" y="4640940"/>
            <a:ext cx="355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Cẩm</a:t>
            </a:r>
            <a:r>
              <a:rPr lang="en-US" sz="20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endParaRPr lang="en-US" sz="20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8831" y="3941865"/>
            <a:ext cx="7780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aseline="-25000" dirty="0" smtClean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 </a:t>
            </a:r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 món quà kì diệu mà thiên nhiên đã ban tặng cho nước ta.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548881"/>
            <a:ext cx="5516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aseline="-25000" dirty="0" err="1" smtClean="0">
                <a:solidFill>
                  <a:srgbClr val="4CA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</a:t>
            </a:r>
            <a:r>
              <a:rPr lang="vi-VN" sz="3200" baseline="-25000" dirty="0" smtClean="0">
                <a:solidFill>
                  <a:srgbClr val="4CA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 </a:t>
            </a:r>
            <a:r>
              <a:rPr lang="vi-VN" sz="3200" baseline="-25000" dirty="0">
                <a:solidFill>
                  <a:srgbClr val="4CA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 cũng có nhiều bãi biển còn hoang sơ.</a:t>
            </a:r>
            <a:endParaRPr lang="en-US" sz="3200" dirty="0">
              <a:solidFill>
                <a:srgbClr val="4CA42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" y="2235256"/>
            <a:ext cx="883920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aseline="-25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vi-VN" sz="3200" baseline="-25000" dirty="0" smtClean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</a:t>
            </a:r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biển, bọn sẽ đuợc </a:t>
            </a:r>
            <a:r>
              <a:rPr lang="vi-VN" sz="3200" baseline="-25000" dirty="0" smtClean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r>
              <a:rPr lang="en-US" sz="3200" baseline="-25000" dirty="0" err="1" smtClean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oả</a:t>
            </a:r>
            <a:r>
              <a:rPr lang="vi-VN" sz="3200" baseline="-25000" dirty="0" smtClean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sức </a:t>
            </a:r>
            <a:r>
              <a:rPr lang="vi-VN" sz="3200" baseline="-25000" dirty="0" smtClean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vi-VN" sz="3200" baseline="-25000" dirty="0" smtClean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 </a:t>
            </a:r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lội, nô đùa trên sóng, nhặt vỏ sò, xây lâu đài cát. </a:t>
            </a:r>
            <a:r>
              <a:rPr lang="en-US" sz="3200" baseline="-25000" dirty="0" smtClean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 smtClean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 </a:t>
            </a:r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 </a:t>
            </a:r>
            <a:r>
              <a:rPr lang="vi-VN" sz="3200" baseline="-25000" dirty="0" smtClean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ũ</a:t>
            </a:r>
            <a:r>
              <a:rPr lang="vi-VN" sz="3200" baseline="-25000" dirty="0" smtClean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 </a:t>
            </a:r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Né, </a:t>
            </a:r>
            <a:r>
              <a:rPr lang="en-US" sz="3200" baseline="-25000" dirty="0" smtClean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 smtClean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</a:t>
            </a:r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sẽ được </a:t>
            </a:r>
            <a:r>
              <a:rPr lang="en-US" sz="3200" baseline="-25000" dirty="0" smtClean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 smtClean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r>
              <a:rPr lang="en-US" sz="3200" baseline="-25000" dirty="0" smtClean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ắ</a:t>
            </a:r>
            <a:r>
              <a:rPr lang="vi-VN" sz="3200" baseline="-25000" dirty="0" smtClean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 </a:t>
            </a:r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 nhũng đồi cát </a:t>
            </a:r>
            <a:r>
              <a:rPr lang="en-US" sz="3200" baseline="-25000" dirty="0" smtClean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 smtClean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mênh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600" y="3019336"/>
            <a:ext cx="8739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mông</a:t>
            </a:r>
            <a:r>
              <a:rPr lang="vi-VN" sz="3200" baseline="-2500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baseline="-25000" smtClean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smtClean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 </a:t>
            </a:r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bay làm cho hình dạng các đồi cát luôn thay đổi. </a:t>
            </a:r>
            <a:r>
              <a:rPr lang="en-US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Trượt cát ở đây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3447720"/>
            <a:ext cx="125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aseline="-25000" dirty="0" err="1" smtClean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3200" baseline="-25000" dirty="0" smtClean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aseline="-25000" dirty="0" err="1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aseline="-25000" dirty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vị.</a:t>
            </a:r>
            <a:endParaRPr lang="vi-VN" sz="3200" dirty="0">
              <a:solidFill>
                <a:schemeClr val="accent5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513283" y="776812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551158" y="2235256"/>
            <a:ext cx="275345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237838" y="2197932"/>
            <a:ext cx="121706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03916" y="4576402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9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35" y="0"/>
            <a:ext cx="6449530" cy="417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38500" y="4330412"/>
            <a:ext cx="1803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sơ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0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22729" y="401365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bãi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nổi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ta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48129" y="647586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ta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511629" y="401365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hình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dạng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t="19427" r="7568" b="59760"/>
          <a:stretch/>
        </p:blipFill>
        <p:spPr>
          <a:xfrm>
            <a:off x="419100" y="1478582"/>
            <a:ext cx="8153400" cy="3207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file ảnh TV\Du lịch biển VN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1" y="590797"/>
            <a:ext cx="8542858" cy="39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46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file ảnh TV\Du lịch biển VN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8" y="478971"/>
            <a:ext cx="8657143" cy="377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85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53437" y="262595"/>
            <a:ext cx="7473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 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ở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mục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3200" b="1" dirty="0">
              <a:solidFill>
                <a:srgbClr val="4CA42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182729" y="876426"/>
            <a:ext cx="6033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b, Đi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ta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200" b="1" dirty="0"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4716111" y="877887"/>
            <a:ext cx="3226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32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193910" y="847370"/>
            <a:ext cx="87468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bơi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lội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nô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nhặt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vỏ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sò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xây</a:t>
            </a:r>
            <a:r>
              <a:rPr lang="en-US" altLang="zh-CN" sz="32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lâu đài </a:t>
            </a:r>
            <a:r>
              <a:rPr lang="en-US" altLang="zh-CN" sz="320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cát.</a:t>
            </a:r>
            <a:endParaRPr lang="zh-CN" altLang="en-US" sz="3200" b="1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zh-CN" altLang="en-US" sz="32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41"/>
          <p:cNvSpPr txBox="1"/>
          <p:nvPr/>
        </p:nvSpPr>
        <p:spPr>
          <a:xfrm>
            <a:off x="-589" y="81757"/>
            <a:ext cx="80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36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3600" dirty="0">
              <a:solidFill>
                <a:srgbClr val="92D05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193910" y="1923286"/>
            <a:ext cx="7759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c, Hình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dạng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đồi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cát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endParaRPr lang="zh-CN" altLang="en-US" sz="3200" b="1" dirty="0"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7530806" y="1917133"/>
            <a:ext cx="3226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32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7530806" y="1898130"/>
            <a:ext cx="1683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cát 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bay.</a:t>
            </a:r>
            <a:endParaRPr lang="zh-CN" altLang="en-US" sz="32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074" name="Picture 2" descr="C:\Users\Administrator\Desktop\file ảnh TV\Du lịch biển VN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3" y="2895881"/>
            <a:ext cx="8523810" cy="22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0" grpId="1"/>
      <p:bldP spid="11" grpId="0"/>
      <p:bldP spid="6" grpId="0"/>
      <p:bldP spid="8" grpId="0"/>
      <p:bldP spid="12" grpId="0"/>
      <p:bldP spid="12" grpId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446</Words>
  <Application>Microsoft Office PowerPoint</Application>
  <PresentationFormat>On-screen Show (16:9)</PresentationFormat>
  <Paragraphs>66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HL Hoctro</vt:lpstr>
      <vt:lpstr>Calibri</vt:lpstr>
      <vt:lpstr>DFPOP1-W9</vt:lpstr>
      <vt:lpstr>Arial-Rounded</vt:lpstr>
      <vt:lpstr>华康少女文字W5</vt:lpstr>
      <vt:lpstr>Arial</vt:lpstr>
      <vt:lpstr>Times New Roman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User</cp:lastModifiedBy>
  <cp:revision>73</cp:revision>
  <dcterms:created xsi:type="dcterms:W3CDTF">2020-08-13T09:19:08Z</dcterms:created>
  <dcterms:modified xsi:type="dcterms:W3CDTF">2025-04-05T02:28:30Z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