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85" r:id="rId3"/>
    <p:sldId id="283" r:id="rId4"/>
    <p:sldId id="267" r:id="rId5"/>
    <p:sldId id="268" r:id="rId6"/>
    <p:sldId id="269" r:id="rId7"/>
    <p:sldId id="270" r:id="rId8"/>
    <p:sldId id="273" r:id="rId9"/>
    <p:sldId id="275" r:id="rId10"/>
    <p:sldId id="281" r:id="rId11"/>
    <p:sldId id="27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2D0-53A0-42B5-9FA1-7ED46D87B15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6C7BB-1C4B-43FC-8A88-AB9A85C5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4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49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49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7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5316711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7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1385292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68605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6" y="220071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369764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800">
              <a:defRPr/>
            </a:pP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 TẬP CHỦ ĐỀ 6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487868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457794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54982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5483770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576048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28648" y="6011133"/>
            <a:ext cx="9144000" cy="84686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40" y="3028662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3200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56569" y="193303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800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40608" y="839634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0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5410199" y="1323109"/>
            <a:ext cx="2752725" cy="1447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74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38199" y="3844750"/>
            <a:ext cx="2671763" cy="127656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ooc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3657600" y="4514964"/>
            <a:ext cx="2590800" cy="121270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oao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877291" y="1323109"/>
            <a:ext cx="2469356" cy="12954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248400" y="3429000"/>
            <a:ext cx="2590800" cy="122612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 animBg="1"/>
      <p:bldP spid="13" grpId="0" animBg="1"/>
      <p:bldP spid="14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-2286000"/>
            <a:ext cx="9753599" cy="111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48863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/>
          <a:stretch/>
        </p:blipFill>
        <p:spPr>
          <a:xfrm>
            <a:off x="381000" y="904221"/>
            <a:ext cx="4271959" cy="313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4" t="5056" b="55136"/>
          <a:stretch/>
        </p:blipFill>
        <p:spPr>
          <a:xfrm>
            <a:off x="4800601" y="780836"/>
            <a:ext cx="4738684" cy="341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750"/>
          <a:stretch/>
        </p:blipFill>
        <p:spPr>
          <a:xfrm>
            <a:off x="2209798" y="4038600"/>
            <a:ext cx="4886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316"/>
            <a:ext cx="7315200" cy="8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3340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4516" y="533400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399" y="685800"/>
            <a:ext cx="524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228599"/>
            <a:ext cx="609600" cy="6857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4398"/>
            <a:ext cx="8562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478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Ví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en-US" sz="4600" smtClean="0">
                <a:latin typeface="Times New Roman" pitchFamily="18" charset="0"/>
                <a:cs typeface="Times New Roman" pitchFamily="18" charset="0"/>
              </a:rPr>
              <a:t> Sau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6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600" smtClean="0">
                <a:latin typeface="Times New Roman" pitchFamily="18" charset="0"/>
                <a:cs typeface="Times New Roman" pitchFamily="18" charset="0"/>
              </a:rPr>
              <a:t>     ...</a:t>
            </a:r>
            <a:endParaRPr lang="en-US" sz="4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107</Words>
  <Application>Microsoft Office PowerPoint</Application>
  <PresentationFormat>On-screen Show (4:3)</PresentationFormat>
  <Paragraphs>25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 Unicode MS</vt:lpstr>
      <vt:lpstr>宋体</vt:lpstr>
      <vt:lpstr>华康少女文字W5</vt:lpstr>
      <vt:lpstr>.VnArial Narrow</vt:lpstr>
      <vt:lpstr>Arial</vt:lpstr>
      <vt:lpstr>Arial Narrow</vt:lpstr>
      <vt:lpstr>Arial-Rounded</vt:lpstr>
      <vt:lpstr>Calibri</vt:lpstr>
      <vt:lpstr>DFPOP1-W9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37</cp:revision>
  <dcterms:created xsi:type="dcterms:W3CDTF">2006-08-16T00:00:00Z</dcterms:created>
  <dcterms:modified xsi:type="dcterms:W3CDTF">2025-04-02T23:10:53Z</dcterms:modified>
</cp:coreProperties>
</file>