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7"/>
  </p:notesMasterIdLst>
  <p:sldIdLst>
    <p:sldId id="303" r:id="rId3"/>
    <p:sldId id="299" r:id="rId4"/>
    <p:sldId id="263" r:id="rId5"/>
    <p:sldId id="264" r:id="rId6"/>
    <p:sldId id="267" r:id="rId7"/>
    <p:sldId id="301" r:id="rId8"/>
    <p:sldId id="302" r:id="rId9"/>
    <p:sldId id="287" r:id="rId10"/>
    <p:sldId id="300" r:id="rId11"/>
    <p:sldId id="269" r:id="rId12"/>
    <p:sldId id="290" r:id="rId13"/>
    <p:sldId id="291" r:id="rId14"/>
    <p:sldId id="294" r:id="rId15"/>
    <p:sldId id="29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0231" autoAdjust="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9F4-5E54-4DE1-827A-27245624FD4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D61C-9C9A-4234-A7B4-84D822AE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3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49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49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67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5316711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096091-FA14-448E-BFE5-5BA556E026D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0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1385292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68605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0248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6" y="220071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4" y="3697641"/>
            <a:ext cx="5153198" cy="115399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800">
              <a:defRPr/>
            </a:pPr>
            <a:r>
              <a:rPr lang="en-US" altLang="zh-CN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7: HOA PHƯỢNG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8325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487868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457794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54982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5483770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576048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5722850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40" y="3028662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3200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56569" y="296464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800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84518" y="950583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1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81000" y="2286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a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biết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nở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nhiều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?</a:t>
            </a:r>
            <a:endParaRPr lang="zh-CN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4420" r="9560" b="5704"/>
          <a:stretch/>
        </p:blipFill>
        <p:spPr bwMode="auto">
          <a:xfrm>
            <a:off x="457200" y="2401908"/>
            <a:ext cx="8305800" cy="3929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2895600" y="1447800"/>
            <a:ext cx="43091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nghìn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mắt lửa,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ột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3100"/>
                                  </p:stCondLst>
                                  <p:iterate type="wd">
                                    <p:tmPct val="5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54067" y="2286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</a:t>
            </a:r>
            <a:r>
              <a:rPr lang="en-US" altLang="zh-CN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phượng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trồng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đâu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4628" r="8586" b="3305"/>
          <a:stretch/>
        </p:blipFill>
        <p:spPr bwMode="auto">
          <a:xfrm>
            <a:off x="354067" y="2362200"/>
            <a:ext cx="8505646" cy="420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1676400" y="1396203"/>
            <a:ext cx="5463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919423"/>
            <a:ext cx="7730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(Cả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dãy phố nhà mình/ Một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trời hoa ph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98530" y="381000"/>
            <a:ext cx="850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     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 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Theo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nhỏ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chị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gió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mặt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trời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đã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làm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gì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giúp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cây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phượng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nở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zh-CN" altLang="en-US" sz="36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4294" r="8826"/>
          <a:stretch/>
        </p:blipFill>
        <p:spPr bwMode="auto">
          <a:xfrm>
            <a:off x="609600" y="2514600"/>
            <a:ext cx="8194575" cy="427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/>
          <p:nvPr/>
        </p:nvSpPr>
        <p:spPr>
          <a:xfrm>
            <a:off x="2413639" y="1676400"/>
            <a:ext cx="337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Chị gió quạt cho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ủ lửa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9" b="55732" l="37525" r="86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12" t="10796" r="7462" b="39275"/>
          <a:stretch/>
        </p:blipFill>
        <p:spPr bwMode="auto">
          <a:xfrm>
            <a:off x="5540189" y="369158"/>
            <a:ext cx="3382409" cy="63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1643" y="1981200"/>
            <a:ext cx="57743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188" y="4191000"/>
            <a:ext cx="58898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32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5851" y="1184771"/>
            <a:ext cx="2653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3600" b="1" dirty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phượng</a:t>
            </a:r>
            <a:endParaRPr lang="en-US" altLang="zh-CN" sz="36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68188" y="228600"/>
            <a:ext cx="7473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5.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thuộc</a:t>
            </a:r>
            <a:r>
              <a:rPr lang="en-US" altLang="zh-CN" sz="40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hai</a:t>
            </a:r>
            <a:r>
              <a:rPr lang="en-US" altLang="zh-CN" sz="40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khổ</a:t>
            </a:r>
            <a:r>
              <a:rPr lang="en-US" altLang="zh-CN" sz="40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thơ</a:t>
            </a:r>
            <a:r>
              <a:rPr lang="en-US" altLang="zh-CN" sz="40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đầu</a:t>
            </a:r>
            <a:endParaRPr lang="zh-CN" altLang="en-US" sz="40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0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18" y="882388"/>
            <a:ext cx="58718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83" y="3436505"/>
            <a:ext cx="64593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32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32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6209" y="5904131"/>
            <a:ext cx="2833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1784" y="107548"/>
            <a:ext cx="2653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3600" b="1" dirty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phượng</a:t>
            </a:r>
            <a:endParaRPr lang="en-US" altLang="zh-CN" sz="36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14" b="56803" l="37259" r="871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2153" r="6622" b="38236"/>
          <a:stretch/>
        </p:blipFill>
        <p:spPr bwMode="auto">
          <a:xfrm>
            <a:off x="5540190" y="369158"/>
            <a:ext cx="3395992" cy="58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 rot="20452391">
            <a:off x="2233749" y="1407025"/>
            <a:ext cx="2180957" cy="513629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8"/>
          <p:cNvGrpSpPr/>
          <p:nvPr/>
        </p:nvGrpSpPr>
        <p:grpSpPr>
          <a:xfrm rot="20452391">
            <a:off x="19617" y="2395139"/>
            <a:ext cx="2149567" cy="583602"/>
            <a:chOff x="2339714" y="1766361"/>
            <a:chExt cx="1783380" cy="870783"/>
          </a:xfrm>
        </p:grpSpPr>
        <p:sp>
          <p:nvSpPr>
            <p:cNvPr id="1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8"/>
          <p:cNvGrpSpPr/>
          <p:nvPr/>
        </p:nvGrpSpPr>
        <p:grpSpPr>
          <a:xfrm rot="20452391">
            <a:off x="617635" y="3370978"/>
            <a:ext cx="2064775" cy="646865"/>
            <a:chOff x="2339714" y="1766361"/>
            <a:chExt cx="1783380" cy="870783"/>
          </a:xfrm>
        </p:grpSpPr>
        <p:sp>
          <p:nvSpPr>
            <p:cNvPr id="2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8"/>
          <p:cNvGrpSpPr/>
          <p:nvPr/>
        </p:nvGrpSpPr>
        <p:grpSpPr>
          <a:xfrm rot="20452391">
            <a:off x="2094013" y="4915641"/>
            <a:ext cx="2450544" cy="633898"/>
            <a:chOff x="2339714" y="1766361"/>
            <a:chExt cx="1783380" cy="870783"/>
          </a:xfrm>
        </p:grpSpPr>
        <p:sp>
          <p:nvSpPr>
            <p:cNvPr id="24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8"/>
          <p:cNvGrpSpPr/>
          <p:nvPr/>
        </p:nvGrpSpPr>
        <p:grpSpPr>
          <a:xfrm rot="20452391">
            <a:off x="2944708" y="3963015"/>
            <a:ext cx="3317516" cy="621382"/>
            <a:chOff x="2339714" y="1766361"/>
            <a:chExt cx="1783380" cy="870783"/>
          </a:xfrm>
        </p:grpSpPr>
        <p:sp>
          <p:nvSpPr>
            <p:cNvPr id="27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1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63" b="88500" l="19123" r="97632">
                        <a14:foregroundMark x1="82719" y1="57125" x2="82193" y2="65375"/>
                        <a14:foregroundMark x1="71316" y1="57938" x2="72632" y2="71750"/>
                        <a14:foregroundMark x1="67982" y1="38563" x2="67895" y2="38563"/>
                        <a14:foregroundMark x1="66053" y1="45875" x2="19123" y2="29063"/>
                        <a14:foregroundMark x1="62544" y1="68250" x2="62544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27041" b="41049"/>
          <a:stretch/>
        </p:blipFill>
        <p:spPr bwMode="auto">
          <a:xfrm>
            <a:off x="228600" y="685800"/>
            <a:ext cx="8610600" cy="5867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4800" y="3886200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 hoa gì? 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 gì về loài hoa </a:t>
            </a:r>
            <a:r>
              <a:rPr lang="vi-V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14667" y="718410"/>
            <a:ext cx="447338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cành.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2028" y="2788665"/>
            <a:ext cx="54406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Phượng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nở nghìn mắt lửa,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Cả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dãy phố nhà mình,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trời hoa phượng đỏ.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0652" y="488056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2065" y="6177402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8840" y="188645"/>
            <a:ext cx="2379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3200" b="1" dirty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phượng</a:t>
            </a:r>
            <a:endParaRPr lang="en-US" altLang="zh-CN" sz="32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987600" y="71841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987600" y="1164322"/>
            <a:ext cx="372140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998233" y="1618850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987600" y="2082712"/>
            <a:ext cx="3615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981583" y="2796213"/>
            <a:ext cx="44823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991114" y="3262205"/>
            <a:ext cx="469973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51282" y="3730037"/>
            <a:ext cx="3964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8233" y="4197869"/>
            <a:ext cx="502579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3863" y="4880562"/>
            <a:ext cx="47283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78955" y="5348394"/>
            <a:ext cx="796395" cy="4601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83827" y="5797092"/>
            <a:ext cx="732907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09971" y="6266652"/>
            <a:ext cx="736006" cy="4678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53" b="49935" l="37930" r="86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3" t="10130" r="7918" b="45642"/>
          <a:stretch/>
        </p:blipFill>
        <p:spPr bwMode="auto">
          <a:xfrm>
            <a:off x="5599292" y="737548"/>
            <a:ext cx="3572417" cy="463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6192" y="857304"/>
            <a:ext cx="40255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thẫm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7169" y="256827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2400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- Bà ơi! Sao mà nhanh!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  Phượng nở nghìn mắt lửa,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Cả dãy phố nhà mình,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         </a:t>
            </a:r>
            <a:r>
              <a:rPr lang="en-US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Một trời hoa phượng đỏ.</a:t>
            </a:r>
            <a:br>
              <a:rPr lang="vi-VN" sz="2400" b="1" dirty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442" y="44340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đêm qua không ngủ</a:t>
            </a:r>
            <a:br>
              <a:rPr lang="vi-VN" sz="24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Chị gió quạt cho cây?</a:t>
            </a:r>
            <a:br>
              <a:rPr lang="vi-VN" sz="24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Hay mặt trời ủ lửa</a:t>
            </a:r>
            <a:endParaRPr lang="en-US" sz="24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Cho hoa bừng hôm nay?</a:t>
            </a:r>
            <a:br>
              <a:rPr lang="vi-VN" sz="24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9001" y="6096000"/>
            <a:ext cx="1854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859" y="188645"/>
            <a:ext cx="2653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Hoa</a:t>
            </a:r>
            <a:r>
              <a:rPr lang="en-US" altLang="zh-CN" sz="3600" b="1" dirty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phượng</a:t>
            </a:r>
            <a:endParaRPr lang="en-US" altLang="zh-CN" sz="3600" b="1" dirty="0">
              <a:solidFill>
                <a:srgbClr val="F14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20" b="56404" l="33804" r="8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11534" r="5654" b="38610"/>
          <a:stretch/>
        </p:blipFill>
        <p:spPr bwMode="auto">
          <a:xfrm>
            <a:off x="5361709" y="450256"/>
            <a:ext cx="3401292" cy="534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2000" y="500356"/>
            <a:ext cx="736006" cy="81560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41218" y="2349094"/>
            <a:ext cx="736006" cy="77163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2000" y="4159050"/>
            <a:ext cx="736006" cy="6964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368415" y="1246689"/>
            <a:ext cx="1095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27925" y="2008910"/>
            <a:ext cx="748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43114" y="2362949"/>
            <a:ext cx="19413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5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file ảnh TV\Hoa phượng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962891"/>
            <a:ext cx="9009524" cy="44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3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file ảnh TV\Hoa phượng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" y="990600"/>
            <a:ext cx="8923810" cy="416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359656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09"/>
          <p:cNvSpPr txBox="1"/>
          <p:nvPr/>
        </p:nvSpPr>
        <p:spPr>
          <a:xfrm>
            <a:off x="152400" y="1524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Tìm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mỗi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lửa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endParaRPr lang="zh-CN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436" y="2081542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944" y="2805545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Desktop\file ảnh TV\Hoa phượng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" y="3581400"/>
            <a:ext cx="8923810" cy="23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CD7 BAI 7.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7041" b="9140"/>
          <a:stretch/>
        </p:blipFill>
        <p:spPr bwMode="auto">
          <a:xfrm>
            <a:off x="1" y="0"/>
            <a:ext cx="9116290" cy="652549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10_20200508110314_hoa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330</TotalTime>
  <Words>210</Words>
  <Application>Microsoft Office PowerPoint</Application>
  <PresentationFormat>On-screen Show (4:3)</PresentationFormat>
  <Paragraphs>54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Arial-Rounded</vt:lpstr>
      <vt:lpstr>DFPOP1-W9</vt:lpstr>
      <vt:lpstr>宋体</vt:lpstr>
      <vt:lpstr>幼圆</vt:lpstr>
      <vt:lpstr>华康少女文字W5</vt:lpstr>
      <vt:lpstr>Arial</vt:lpstr>
      <vt:lpstr>Book Antiqua</vt:lpstr>
      <vt:lpstr>Calibri</vt:lpstr>
      <vt:lpstr>Century Gothic</vt:lpstr>
      <vt:lpstr>Times New Roman</vt:lpstr>
      <vt:lpstr>Apothecary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50</cp:revision>
  <dcterms:created xsi:type="dcterms:W3CDTF">2020-08-16T09:23:36Z</dcterms:created>
  <dcterms:modified xsi:type="dcterms:W3CDTF">2025-04-02T23:19:25Z</dcterms:modified>
</cp:coreProperties>
</file>