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2"/>
  </p:notesMasterIdLst>
  <p:sldIdLst>
    <p:sldId id="331" r:id="rId3"/>
    <p:sldId id="310" r:id="rId4"/>
    <p:sldId id="299" r:id="rId5"/>
    <p:sldId id="302" r:id="rId6"/>
    <p:sldId id="303" r:id="rId7"/>
    <p:sldId id="304" r:id="rId8"/>
    <p:sldId id="314" r:id="rId9"/>
    <p:sldId id="330" r:id="rId10"/>
    <p:sldId id="317" r:id="rId11"/>
    <p:sldId id="318" r:id="rId12"/>
    <p:sldId id="319" r:id="rId13"/>
    <p:sldId id="320" r:id="rId14"/>
    <p:sldId id="322" r:id="rId15"/>
    <p:sldId id="323" r:id="rId16"/>
    <p:sldId id="324" r:id="rId17"/>
    <p:sldId id="325" r:id="rId18"/>
    <p:sldId id="326" r:id="rId19"/>
    <p:sldId id="329" r:id="rId20"/>
    <p:sldId id="32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7" autoAdjust="0"/>
    <p:restoredTop sz="90232" autoAdjust="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B9F4-5E54-4DE1-827A-27245624FD4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D61C-9C9A-4234-A7B4-84D822AE3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76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7D61C-9C9A-4234-A7B4-84D822AE33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2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1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2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7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0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0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5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8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096091-FA14-448E-BFE5-5BA556E026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C35E18-CA24-487A-A068-1EDD3CAC33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8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6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369764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CHỦ ĐỀ 7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2192" y="5909215"/>
            <a:ext cx="9144000" cy="104394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40" y="3028662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23766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05200" y="925890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8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88889" cy="52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109"/>
          <p:cNvSpPr txBox="1"/>
          <p:nvPr/>
        </p:nvSpPr>
        <p:spPr>
          <a:xfrm>
            <a:off x="1066800" y="3810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Cảnh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Bàn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Tay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ở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Bà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Nà</a:t>
            </a:r>
            <a:endParaRPr lang="zh-CN" altLang="en-US" sz="4400" b="1" dirty="0">
              <a:solidFill>
                <a:srgbClr val="92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4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36438" cy="51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109"/>
          <p:cNvSpPr txBox="1"/>
          <p:nvPr/>
        </p:nvSpPr>
        <p:spPr>
          <a:xfrm>
            <a:off x="2133600" y="381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Cảnh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Rồng</a:t>
            </a:r>
            <a:endParaRPr lang="zh-CN" altLang="en-US" sz="4400" b="1" dirty="0">
              <a:solidFill>
                <a:srgbClr val="92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40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14029-DE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" y="1676400"/>
            <a:ext cx="8534400" cy="46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109"/>
          <p:cNvSpPr txBox="1"/>
          <p:nvPr/>
        </p:nvSpPr>
        <p:spPr>
          <a:xfrm>
            <a:off x="2777798" y="762000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Cảnh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biển</a:t>
            </a:r>
            <a:endParaRPr lang="zh-CN" altLang="en-US" sz="4400" b="1" dirty="0">
              <a:solidFill>
                <a:srgbClr val="92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1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7464" y="3048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4. V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ẽ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một bức tranh về cảnh vật xung quanh và đặt tên cho </a:t>
            </a:r>
            <a:r>
              <a:rPr lang="vi-VN" sz="4000" b="1">
                <a:latin typeface="Times New Roman" pitchFamily="18" charset="0"/>
                <a:cs typeface="Times New Roman" pitchFamily="18" charset="0"/>
              </a:rPr>
              <a:t>bức 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ownloads\tr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3" y="2278039"/>
            <a:ext cx="4073238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ownloads\Tranh-ve-phong-canh-bien-lop-7-3bfe35ca77a2f07e78debdffb5c3eb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78039"/>
            <a:ext cx="3908712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112" y="19050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5.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4400" b="1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rộng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dmin\Downloads\142673-dong-dao-ve-cu-qua-660x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wnloads\bf80dc2db1bdf39ee70924b3927b15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599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wnloads\c9e718d1d7ce3f138c98eb0357b0da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763000" cy="657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ownload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6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Rar$DIa0.929\CD7 BAI ON TAP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43" b="40994" l="9648" r="86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9" t="32467" r="39395" b="61984"/>
          <a:stretch/>
        </p:blipFill>
        <p:spPr bwMode="auto">
          <a:xfrm>
            <a:off x="3352800" y="2862261"/>
            <a:ext cx="2057400" cy="199382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文本框 109"/>
          <p:cNvSpPr txBox="1"/>
          <p:nvPr/>
        </p:nvSpPr>
        <p:spPr>
          <a:xfrm>
            <a:off x="209550" y="304800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+mj-lt"/>
              </a:rPr>
              <a:t>1. </a:t>
            </a:r>
            <a:r>
              <a:rPr lang="vi-VN" sz="4400" b="1" smtClean="0">
                <a:latin typeface="+mj-lt"/>
              </a:rPr>
              <a:t>Tìm </a:t>
            </a:r>
            <a:r>
              <a:rPr lang="vi-VN" sz="4400" b="1" dirty="0">
                <a:latin typeface="+mj-lt"/>
              </a:rPr>
              <a:t>từ ngữ có tiếng </a:t>
            </a:r>
            <a:r>
              <a:rPr lang="vi-VN" sz="4400" b="1">
                <a:latin typeface="+mj-lt"/>
              </a:rPr>
              <a:t>chứa </a:t>
            </a:r>
            <a:r>
              <a:rPr lang="vi-VN" sz="4400" b="1" smtClean="0">
                <a:latin typeface="+mj-lt"/>
              </a:rPr>
              <a:t>vần</a:t>
            </a:r>
            <a:r>
              <a:rPr lang="en-US" sz="4400" b="1" smtClean="0">
                <a:latin typeface="+mj-lt"/>
              </a:rPr>
              <a:t>: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08944"/>
            <a:ext cx="1812172" cy="172005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11005" r="910" b="14333"/>
          <a:stretch/>
        </p:blipFill>
        <p:spPr bwMode="auto">
          <a:xfrm>
            <a:off x="685801" y="4457699"/>
            <a:ext cx="2057399" cy="186548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635" r="7293"/>
          <a:stretch/>
        </p:blipFill>
        <p:spPr bwMode="auto">
          <a:xfrm>
            <a:off x="6284119" y="4648200"/>
            <a:ext cx="2250281" cy="193131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4" b="1769"/>
          <a:stretch/>
        </p:blipFill>
        <p:spPr bwMode="auto">
          <a:xfrm>
            <a:off x="6284119" y="2114550"/>
            <a:ext cx="2250281" cy="190818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991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0.866\CD7 BAI ON TAP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938" b="941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50176" r="11522" b="9353"/>
          <a:stretch/>
        </p:blipFill>
        <p:spPr bwMode="auto">
          <a:xfrm>
            <a:off x="228600" y="2209800"/>
            <a:ext cx="868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109"/>
          <p:cNvSpPr txBox="1"/>
          <p:nvPr/>
        </p:nvSpPr>
        <p:spPr>
          <a:xfrm>
            <a:off x="0" y="533400"/>
            <a:ext cx="8915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+mj-lt"/>
              </a:rPr>
              <a:t>2. </a:t>
            </a:r>
            <a:r>
              <a:rPr lang="vi-VN" sz="4000" b="1" smtClean="0">
                <a:latin typeface="+mj-lt"/>
              </a:rPr>
              <a:t>Xếp </a:t>
            </a:r>
            <a:r>
              <a:rPr lang="vi-VN" sz="4000" b="1" dirty="0">
                <a:latin typeface="+mj-lt"/>
              </a:rPr>
              <a:t>các từ ngữ vào nhóm phù </a:t>
            </a:r>
            <a:r>
              <a:rPr lang="vi-VN" sz="4000" b="1" dirty="0" smtClean="0">
                <a:latin typeface="+mj-lt"/>
              </a:rPr>
              <a:t>hợp</a:t>
            </a:r>
            <a:r>
              <a:rPr lang="en-US" sz="4000" b="1" dirty="0" smtClean="0">
                <a:latin typeface="+mj-lt"/>
              </a:rPr>
              <a:t> (</a:t>
            </a:r>
            <a:r>
              <a:rPr lang="vi-VN" sz="4000" b="1" dirty="0">
                <a:latin typeface="+mj-lt"/>
              </a:rPr>
              <a:t>nhìn thấy, nghe thấy, ngửi thấy</a:t>
            </a:r>
            <a:r>
              <a:rPr lang="en-US" sz="4000" b="1" dirty="0" smtClean="0">
                <a:latin typeface="+mj-lt"/>
              </a:rPr>
              <a:t>)</a:t>
            </a:r>
            <a:r>
              <a:rPr lang="vi-VN" sz="4000" b="1" dirty="0" smtClean="0">
                <a:latin typeface="+mj-lt"/>
              </a:rPr>
              <a:t>:</a:t>
            </a:r>
            <a:endParaRPr lang="en-US" sz="4000" b="1" dirty="0">
              <a:latin typeface="+mj-lt"/>
            </a:endParaRPr>
          </a:p>
          <a:p>
            <a:pPr algn="ctr"/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0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9"/>
          <p:cNvSpPr txBox="1"/>
          <p:nvPr/>
        </p:nvSpPr>
        <p:spPr>
          <a:xfrm>
            <a:off x="2743200" y="228600"/>
            <a:ext cx="3886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+mj-lt"/>
              </a:rPr>
              <a:t>nhìn thấy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24" y="2714408"/>
            <a:ext cx="2514601" cy="199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1" y="4106863"/>
            <a:ext cx="3115218" cy="26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78" y="1299365"/>
            <a:ext cx="2292114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292208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65" y="2286000"/>
            <a:ext cx="2203935" cy="18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dmin\AppData\Local\Temp\Rar$DIa0.866\CD7 BAI ON TAP 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938" b="941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26" t="63459" r="12392" b="24296"/>
          <a:stretch/>
        </p:blipFill>
        <p:spPr bwMode="auto">
          <a:xfrm>
            <a:off x="6517092" y="4144963"/>
            <a:ext cx="2774169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2" y="1296985"/>
            <a:ext cx="3544778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24" y="2785844"/>
            <a:ext cx="2514601" cy="199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1" y="4178299"/>
            <a:ext cx="3115218" cy="26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78" y="1370801"/>
            <a:ext cx="2292114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95836"/>
            <a:ext cx="292208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65" y="2357436"/>
            <a:ext cx="2203935" cy="18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Admin\AppData\Local\Temp\Rar$DIa0.866\CD7 BAI ON TAP 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938" b="941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26" t="63459" r="12392" b="24296"/>
          <a:stretch/>
        </p:blipFill>
        <p:spPr bwMode="auto">
          <a:xfrm>
            <a:off x="6517092" y="4216399"/>
            <a:ext cx="2774169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2" y="1368421"/>
            <a:ext cx="3544778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6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9"/>
          <p:cNvSpPr txBox="1"/>
          <p:nvPr/>
        </p:nvSpPr>
        <p:spPr>
          <a:xfrm>
            <a:off x="2895600" y="228600"/>
            <a:ext cx="42672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+mj-lt"/>
              </a:rPr>
              <a:t>nghe thấy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31" y="1447800"/>
            <a:ext cx="310673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dmin\AppData\Local\Temp\Rar$DIa0.866\CD7 BAI ON TAP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38" b="941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77156" r="58695" b="8525"/>
          <a:stretch/>
        </p:blipFill>
        <p:spPr bwMode="auto">
          <a:xfrm rot="760874">
            <a:off x="4419600" y="3200400"/>
            <a:ext cx="370443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9"/>
          <p:cNvSpPr txBox="1"/>
          <p:nvPr/>
        </p:nvSpPr>
        <p:spPr>
          <a:xfrm>
            <a:off x="3048000" y="228600"/>
            <a:ext cx="3657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+mj-lt"/>
              </a:rPr>
              <a:t>ngửi thấy</a:t>
            </a:r>
            <a:endParaRPr lang="en-US" sz="4400" b="1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339">
            <a:off x="2838276" y="2104990"/>
            <a:ext cx="3389313" cy="30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6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112" y="255657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1-2 câu về cảnh vật xung quanh</a:t>
            </a:r>
            <a:endParaRPr lang="en-US" altLang="zh-CN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4" name="文本框 109"/>
          <p:cNvSpPr txBox="1"/>
          <p:nvPr/>
        </p:nvSpPr>
        <p:spPr>
          <a:xfrm>
            <a:off x="1970964" y="78157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Cảnh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sân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trường</a:t>
            </a:r>
            <a:endParaRPr lang="zh-CN" altLang="en-US" sz="4400" b="1" dirty="0">
              <a:solidFill>
                <a:srgbClr val="92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5" name="Picture 2" descr="C:\Users\Admin\Downloads\van-mau-ta-quang-canh-san-truong-trong-gio-ra-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:</a:t>
            </a:r>
          </a:p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        Trường em có rất nhiều cây xanh. Vào giờ ra chơi sân trường em rất nhộn nhịp.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343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109"/>
          <p:cNvSpPr txBox="1"/>
          <p:nvPr/>
        </p:nvSpPr>
        <p:spPr>
          <a:xfrm>
            <a:off x="1600200" y="5334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Cảnh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đồng</a:t>
            </a:r>
            <a:r>
              <a:rPr lang="en-US" altLang="zh-CN" sz="4400" b="1" dirty="0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92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quê</a:t>
            </a:r>
            <a:endParaRPr lang="zh-CN" altLang="en-US" sz="4400" b="1" dirty="0">
              <a:solidFill>
                <a:srgbClr val="92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5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479</TotalTime>
  <Words>107</Words>
  <Application>Microsoft Office PowerPoint</Application>
  <PresentationFormat>On-screen Show (4:3)</PresentationFormat>
  <Paragraphs>22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Arial-Rounded</vt:lpstr>
      <vt:lpstr>DFPOP1-W9</vt:lpstr>
      <vt:lpstr>宋体</vt:lpstr>
      <vt:lpstr>华康少女文字W5</vt:lpstr>
      <vt:lpstr>Arial</vt:lpstr>
      <vt:lpstr>Book Antiqua</vt:lpstr>
      <vt:lpstr>Calibri</vt:lpstr>
      <vt:lpstr>Century Gothic</vt:lpstr>
      <vt:lpstr>Times New Roman</vt:lpstr>
      <vt:lpstr>Apothecary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76</cp:revision>
  <dcterms:created xsi:type="dcterms:W3CDTF">2020-08-16T09:23:36Z</dcterms:created>
  <dcterms:modified xsi:type="dcterms:W3CDTF">2025-04-02T23:20:20Z</dcterms:modified>
</cp:coreProperties>
</file>