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0" r:id="rId2"/>
    <p:sldId id="471" r:id="rId3"/>
    <p:sldId id="473" r:id="rId4"/>
    <p:sldId id="475" r:id="rId5"/>
    <p:sldId id="478" r:id="rId6"/>
    <p:sldId id="479" r:id="rId7"/>
    <p:sldId id="480" r:id="rId8"/>
    <p:sldId id="481" r:id="rId9"/>
    <p:sldId id="476" r:id="rId10"/>
    <p:sldId id="490" r:id="rId11"/>
  </p:sldIdLst>
  <p:sldSz cx="12190413" cy="6859588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5"/>
            <p14:sldId id="478"/>
            <p14:sldId id="479"/>
            <p14:sldId id="480"/>
            <p14:sldId id="481"/>
            <p14:sldId id="476"/>
            <p14:sldId id="4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4D2C2"/>
    <a:srgbClr val="B4E9E2"/>
    <a:srgbClr val="6DC1B5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88" autoAdjust="0"/>
    <p:restoredTop sz="97778" autoAdjust="0"/>
  </p:normalViewPr>
  <p:slideViewPr>
    <p:cSldViewPr snapToGrid="0" showGuides="1">
      <p:cViewPr>
        <p:scale>
          <a:sx n="63" d="100"/>
          <a:sy n="63" d="100"/>
        </p:scale>
        <p:origin x="-720" y="-336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220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94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6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07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3357A369-AD24-44F0-800B-34CF9636FD89}"/>
              </a:ext>
            </a:extLst>
          </p:cNvPr>
          <p:cNvGrpSpPr/>
          <p:nvPr/>
        </p:nvGrpSpPr>
        <p:grpSpPr>
          <a:xfrm>
            <a:off x="2337095" y="1151574"/>
            <a:ext cx="7821613" cy="2822767"/>
            <a:chOff x="3387844" y="1154394"/>
            <a:chExt cx="4780147" cy="2822767"/>
          </a:xfrm>
        </p:grpSpPr>
        <p:sp>
          <p:nvSpPr>
            <p:cNvPr id="21" name="18">
              <a:extLst>
                <a:ext uri="{FF2B5EF4-FFF2-40B4-BE49-F238E27FC236}">
                  <a16:creationId xmlns="" xmlns:a16="http://schemas.microsoft.com/office/drawing/2014/main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407153" y="1154394"/>
              <a:ext cx="4760838" cy="10156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Ôn</a:t>
              </a:r>
              <a:r>
                <a:rPr lang="en-US" altLang="zh-CN" sz="6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tập</a:t>
              </a:r>
              <a:r>
                <a:rPr lang="en-US" altLang="zh-CN" sz="6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và</a:t>
              </a:r>
              <a:r>
                <a:rPr lang="en-US" altLang="zh-CN" sz="6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đánh</a:t>
              </a:r>
              <a:r>
                <a:rPr lang="en-US" altLang="zh-CN" sz="6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</a:t>
              </a:r>
              <a:r>
                <a:rPr lang="en-US" altLang="zh-CN" sz="66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giá</a:t>
              </a:r>
              <a:endPara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endParaRPr>
            </a:p>
          </p:txBody>
        </p:sp>
        <p:sp>
          <p:nvSpPr>
            <p:cNvPr id="22" name="18">
              <a:extLst>
                <a:ext uri="{FF2B5EF4-FFF2-40B4-BE49-F238E27FC236}">
                  <a16:creationId xmlns="" xmlns:a16="http://schemas.microsoft.com/office/drawing/2014/main" id="{9DEFEACE-0683-44B7-9A14-3DA92A317873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87844" y="2130502"/>
              <a:ext cx="4602606" cy="18466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300" dirty="0" err="1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Bài</a:t>
              </a:r>
              <a:r>
                <a:rPr lang="en-US" altLang="zh-CN" sz="6000" b="1" spc="300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 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000" b="1" spc="300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</a:rPr>
                <a:t>ÔN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A733D87-251F-4384-8FAA-C433B17FCBF9}"/>
              </a:ext>
            </a:extLst>
          </p:cNvPr>
          <p:cNvSpPr txBox="1"/>
          <p:nvPr/>
        </p:nvSpPr>
        <p:spPr>
          <a:xfrm>
            <a:off x="182880" y="278296"/>
            <a:ext cx="11399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686592-EF2E-4467-B9E2-3349D9C3F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0" t="26116" r="38445" b="26991"/>
          <a:stretch/>
        </p:blipFill>
        <p:spPr>
          <a:xfrm>
            <a:off x="5992633" y="874644"/>
            <a:ext cx="5181600" cy="598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="" xmlns:a16="http://schemas.microsoft.com/office/drawing/2014/main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Bài 1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="" xmlns:a16="http://schemas.microsoft.com/office/drawing/2014/main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="" xmlns:a16="http://schemas.microsoft.com/office/drawing/2014/main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8D15760C-5F38-4BF2-95C0-27B13C1F6A42}"/>
              </a:ext>
            </a:extLst>
          </p:cNvPr>
          <p:cNvSpPr txBox="1"/>
          <p:nvPr/>
        </p:nvSpPr>
        <p:spPr>
          <a:xfrm>
            <a:off x="270381" y="310752"/>
            <a:ext cx="10750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:</a:t>
            </a:r>
            <a:endParaRPr lang="vi-VN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55106" r="2161"/>
          <a:stretch>
            <a:fillRect/>
          </a:stretch>
        </p:blipFill>
        <p:spPr bwMode="auto">
          <a:xfrm>
            <a:off x="2707105" y="4138863"/>
            <a:ext cx="22669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 r="53438" b="53180"/>
          <a:stretch>
            <a:fillRect/>
          </a:stretch>
        </p:blipFill>
        <p:spPr bwMode="auto">
          <a:xfrm>
            <a:off x="229273" y="1965338"/>
            <a:ext cx="22574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2486" r="2357" b="52972"/>
          <a:stretch>
            <a:fillRect/>
          </a:stretch>
        </p:blipFill>
        <p:spPr bwMode="auto">
          <a:xfrm>
            <a:off x="2620377" y="1965338"/>
            <a:ext cx="225742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7" r="53242" b="52557"/>
          <a:stretch>
            <a:fillRect/>
          </a:stretch>
        </p:blipFill>
        <p:spPr bwMode="auto">
          <a:xfrm>
            <a:off x="270381" y="4138863"/>
            <a:ext cx="22669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9" t="70232" r="5669" b="2046"/>
          <a:stretch>
            <a:fillRect/>
          </a:stretch>
        </p:blipFill>
        <p:spPr bwMode="auto">
          <a:xfrm>
            <a:off x="9597398" y="4138863"/>
            <a:ext cx="21145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02" r="54601" b="1649"/>
          <a:stretch>
            <a:fillRect/>
          </a:stretch>
        </p:blipFill>
        <p:spPr bwMode="auto">
          <a:xfrm>
            <a:off x="7376335" y="4138864"/>
            <a:ext cx="2114550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9" r="54839" b="35435"/>
          <a:stretch>
            <a:fillRect/>
          </a:stretch>
        </p:blipFill>
        <p:spPr bwMode="auto">
          <a:xfrm>
            <a:off x="9419431" y="1993913"/>
            <a:ext cx="2470484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2" t="36363" r="5386" b="35622"/>
          <a:stretch>
            <a:fillRect/>
          </a:stretch>
        </p:blipFill>
        <p:spPr bwMode="auto">
          <a:xfrm>
            <a:off x="5199856" y="4138864"/>
            <a:ext cx="2105025" cy="206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9" t="2597" r="5112" b="69923"/>
          <a:stretch>
            <a:fillRect/>
          </a:stretch>
        </p:blipFill>
        <p:spPr bwMode="auto">
          <a:xfrm>
            <a:off x="7304881" y="1993913"/>
            <a:ext cx="2114550" cy="20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r="54398" b="69759"/>
          <a:stretch>
            <a:fillRect/>
          </a:stretch>
        </p:blipFill>
        <p:spPr bwMode="auto">
          <a:xfrm>
            <a:off x="4974055" y="1993913"/>
            <a:ext cx="217270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2400" y="1524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DACCE2-9D97-4C28-842B-93473844E2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1" y="245709"/>
            <a:ext cx="4337289" cy="3650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E57205-97A8-40CD-A141-BEA2AEF5B71E}"/>
              </a:ext>
            </a:extLst>
          </p:cNvPr>
          <p:cNvSpPr/>
          <p:nvPr/>
        </p:nvSpPr>
        <p:spPr>
          <a:xfrm>
            <a:off x="611022" y="4069836"/>
            <a:ext cx="433728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F8CB13-2807-4ABF-A36C-C9E85AC3D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0" y="245709"/>
            <a:ext cx="4233352" cy="382412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86B156-4211-4E93-99FA-4A1DD549395C}"/>
              </a:ext>
            </a:extLst>
          </p:cNvPr>
          <p:cNvSpPr/>
          <p:nvPr/>
        </p:nvSpPr>
        <p:spPr>
          <a:xfrm>
            <a:off x="6456148" y="4069836"/>
            <a:ext cx="481559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Mái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đình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324475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79" y="7255933"/>
            <a:ext cx="690112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E57205-97A8-40CD-A141-BEA2AEF5B71E}"/>
              </a:ext>
            </a:extLst>
          </p:cNvPr>
          <p:cNvSpPr/>
          <p:nvPr/>
        </p:nvSpPr>
        <p:spPr>
          <a:xfrm>
            <a:off x="702462" y="4069836"/>
            <a:ext cx="516493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Mái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trường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mến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yêu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86B156-4211-4E93-99FA-4A1DD549395C}"/>
              </a:ext>
            </a:extLst>
          </p:cNvPr>
          <p:cNvSpPr/>
          <p:nvPr/>
        </p:nvSpPr>
        <p:spPr>
          <a:xfrm>
            <a:off x="6623787" y="4069836"/>
            <a:ext cx="5451599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biết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D88C2B-0E8D-4C3D-AB26-8BCBC75C3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2" y="236696"/>
            <a:ext cx="4531856" cy="3674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04FEA8-B2CE-4614-83B8-1790ADD5F3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71" y="236696"/>
            <a:ext cx="4531856" cy="37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275051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80" y="7255933"/>
            <a:ext cx="66436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E57205-97A8-40CD-A141-BEA2AEF5B71E}"/>
              </a:ext>
            </a:extLst>
          </p:cNvPr>
          <p:cNvSpPr/>
          <p:nvPr/>
        </p:nvSpPr>
        <p:spPr>
          <a:xfrm>
            <a:off x="397662" y="4069836"/>
            <a:ext cx="539353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sống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86B156-4211-4E93-99FA-4A1DD549395C}"/>
              </a:ext>
            </a:extLst>
          </p:cNvPr>
          <p:cNvSpPr/>
          <p:nvPr/>
        </p:nvSpPr>
        <p:spPr>
          <a:xfrm>
            <a:off x="6684747" y="4069836"/>
            <a:ext cx="5248173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thú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2FD02D-8017-46CE-AD1B-953A02427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1" y="262274"/>
            <a:ext cx="4062817" cy="3782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6161C7-49FE-4994-B604-DF1D85FF1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07" y="495953"/>
            <a:ext cx="4251633" cy="34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782" y="57377"/>
            <a:ext cx="1459366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6201" y="7255933"/>
            <a:ext cx="760396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E57205-97A8-40CD-A141-BEA2AEF5B71E}"/>
              </a:ext>
            </a:extLst>
          </p:cNvPr>
          <p:cNvSpPr/>
          <p:nvPr/>
        </p:nvSpPr>
        <p:spPr>
          <a:xfrm>
            <a:off x="304800" y="3999496"/>
            <a:ext cx="5410200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giới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mắt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86B156-4211-4E93-99FA-4A1DD549395C}"/>
              </a:ext>
            </a:extLst>
          </p:cNvPr>
          <p:cNvSpPr/>
          <p:nvPr/>
        </p:nvSpPr>
        <p:spPr>
          <a:xfrm>
            <a:off x="6372982" y="3999497"/>
            <a:ext cx="5722166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03DB618-2CE4-4EAD-A73A-588E61FE0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313499"/>
            <a:ext cx="4801392" cy="3685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DC4D21-1C04-43E9-94D9-D8861A30F9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1" y="313499"/>
            <a:ext cx="4563163" cy="344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271403" cy="10149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="" xmlns:a16="http://schemas.microsoft.com/office/drawing/2014/main" id="{22B7DAFE-A68F-44A5-B804-894357A33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9879" y="7255933"/>
            <a:ext cx="662459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0E57205-97A8-40CD-A141-BEA2AEF5B71E}"/>
              </a:ext>
            </a:extLst>
          </p:cNvPr>
          <p:cNvSpPr/>
          <p:nvPr/>
        </p:nvSpPr>
        <p:spPr>
          <a:xfrm>
            <a:off x="468222" y="3983072"/>
            <a:ext cx="4713378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thú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386B156-4211-4E93-99FA-4A1DD549395C}"/>
              </a:ext>
            </a:extLst>
          </p:cNvPr>
          <p:cNvSpPr/>
          <p:nvPr/>
        </p:nvSpPr>
        <p:spPr>
          <a:xfrm>
            <a:off x="6507480" y="3999497"/>
            <a:ext cx="5684742" cy="1350499"/>
          </a:xfrm>
          <a:prstGeom prst="rect">
            <a:avLst/>
          </a:prstGeom>
          <a:solidFill>
            <a:srgbClr val="B4E9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HP001 4H" panose="020B0603050302020204" pitchFamily="34" charset="-127"/>
                <a:cs typeface="Times New Roman" pitchFamily="18" charset="0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HP001 4H" panose="020B0603050302020204" pitchFamily="34" charset="-127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5CDDA39-0883-4575-90AB-19AF080BEF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1" y="214011"/>
            <a:ext cx="4185719" cy="3600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EE5D158-A150-4C4B-9191-6A61535D28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67" y="113984"/>
            <a:ext cx="4185719" cy="38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5" name="Hộp Văn bản 8">
            <a:extLst>
              <a:ext uri="{FF2B5EF4-FFF2-40B4-BE49-F238E27FC236}">
                <a16:creationId xmlns="" xmlns:a16="http://schemas.microsoft.com/office/drawing/2014/main" id="{D2C3781F-FAAF-4D95-BBAD-654897E74047}"/>
              </a:ext>
            </a:extLst>
          </p:cNvPr>
          <p:cNvSpPr txBox="1"/>
          <p:nvPr/>
        </p:nvSpPr>
        <p:spPr>
          <a:xfrm>
            <a:off x="270381" y="-146464"/>
            <a:ext cx="110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ô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chữ</a:t>
            </a:r>
            <a:endParaRPr lang="vi-VN" sz="4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837BEA83-015D-473A-9860-D70FF4A07E87}"/>
              </a:ext>
            </a:extLst>
          </p:cNvPr>
          <p:cNvGrpSpPr/>
          <p:nvPr/>
        </p:nvGrpSpPr>
        <p:grpSpPr>
          <a:xfrm>
            <a:off x="4111793" y="687554"/>
            <a:ext cx="7919911" cy="783227"/>
            <a:chOff x="2536216" y="687554"/>
            <a:chExt cx="7919911" cy="783227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F62F9F6-8525-4C8D-A51E-D09F86E7C51D}"/>
                </a:ext>
              </a:extLst>
            </p:cNvPr>
            <p:cNvSpPr/>
            <p:nvPr/>
          </p:nvSpPr>
          <p:spPr>
            <a:xfrm>
              <a:off x="2536216" y="698493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39096CFC-7241-4408-9785-40B5BA95F8A3}"/>
                </a:ext>
              </a:extLst>
            </p:cNvPr>
            <p:cNvSpPr/>
            <p:nvPr/>
          </p:nvSpPr>
          <p:spPr>
            <a:xfrm>
              <a:off x="3267736" y="698493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23170E91-9E23-413A-9620-A86499B5F18B}"/>
                </a:ext>
              </a:extLst>
            </p:cNvPr>
            <p:cNvSpPr/>
            <p:nvPr/>
          </p:nvSpPr>
          <p:spPr>
            <a:xfrm>
              <a:off x="3999256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4965FEB-3291-45CD-9C5D-2D824F880203}"/>
                </a:ext>
              </a:extLst>
            </p:cNvPr>
            <p:cNvSpPr/>
            <p:nvPr/>
          </p:nvSpPr>
          <p:spPr>
            <a:xfrm>
              <a:off x="4685479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949B66B-F8B7-4590-817F-FDC5B823608B}"/>
                </a:ext>
              </a:extLst>
            </p:cNvPr>
            <p:cNvSpPr/>
            <p:nvPr/>
          </p:nvSpPr>
          <p:spPr>
            <a:xfrm>
              <a:off x="5416999" y="687557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D41BF0-327F-4FD4-B6CC-5B4FA298F495}"/>
                </a:ext>
              </a:extLst>
            </p:cNvPr>
            <p:cNvSpPr/>
            <p:nvPr/>
          </p:nvSpPr>
          <p:spPr>
            <a:xfrm>
              <a:off x="6127751" y="701340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364D59A-6272-48BF-8E44-51896FB4B4A9}"/>
                </a:ext>
              </a:extLst>
            </p:cNvPr>
            <p:cNvSpPr/>
            <p:nvPr/>
          </p:nvSpPr>
          <p:spPr>
            <a:xfrm>
              <a:off x="6845415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C3FA3B8-BA4A-40D2-9451-789695504E7F}"/>
                </a:ext>
              </a:extLst>
            </p:cNvPr>
            <p:cNvSpPr/>
            <p:nvPr/>
          </p:nvSpPr>
          <p:spPr>
            <a:xfrm>
              <a:off x="7590791" y="68755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8017752C-5381-45F9-ABA4-9ED40BABB456}"/>
                </a:ext>
              </a:extLst>
            </p:cNvPr>
            <p:cNvSpPr/>
            <p:nvPr/>
          </p:nvSpPr>
          <p:spPr>
            <a:xfrm>
              <a:off x="8294599" y="68755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D19BF7B-4556-4F3B-AB04-27A123454259}"/>
                </a:ext>
              </a:extLst>
            </p:cNvPr>
            <p:cNvSpPr/>
            <p:nvPr/>
          </p:nvSpPr>
          <p:spPr>
            <a:xfrm>
              <a:off x="9008534" y="687554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DF048F76-23EC-4313-AE76-ED248A95D920}"/>
                </a:ext>
              </a:extLst>
            </p:cNvPr>
            <p:cNvSpPr/>
            <p:nvPr/>
          </p:nvSpPr>
          <p:spPr>
            <a:xfrm>
              <a:off x="9724607" y="698492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90C4219C-3567-4E69-BFA0-7E500A6EE4A9}"/>
              </a:ext>
            </a:extLst>
          </p:cNvPr>
          <p:cNvGrpSpPr/>
          <p:nvPr/>
        </p:nvGrpSpPr>
        <p:grpSpPr>
          <a:xfrm>
            <a:off x="4074511" y="703078"/>
            <a:ext cx="7919911" cy="783227"/>
            <a:chOff x="977372" y="1741474"/>
            <a:chExt cx="7919911" cy="78322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CF3C9FA-9F1F-43B6-B53E-1600D1EE29F8}"/>
                </a:ext>
              </a:extLst>
            </p:cNvPr>
            <p:cNvSpPr/>
            <p:nvPr/>
          </p:nvSpPr>
          <p:spPr>
            <a:xfrm>
              <a:off x="977372" y="1752413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3FE594EC-40FC-462F-87B0-2B88BBC9A67B}"/>
                </a:ext>
              </a:extLst>
            </p:cNvPr>
            <p:cNvGrpSpPr/>
            <p:nvPr/>
          </p:nvGrpSpPr>
          <p:grpSpPr>
            <a:xfrm>
              <a:off x="1708892" y="1741474"/>
              <a:ext cx="7188391" cy="783227"/>
              <a:chOff x="1708892" y="1741474"/>
              <a:chExt cx="7188391" cy="78322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45EF036C-EBDB-47C5-934C-AFC7F1898CD5}"/>
                  </a:ext>
                </a:extLst>
              </p:cNvPr>
              <p:cNvSpPr/>
              <p:nvPr/>
            </p:nvSpPr>
            <p:spPr>
              <a:xfrm>
                <a:off x="1708892" y="1752413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7A59F564-51EE-4C40-A871-E4F1DC7C465F}"/>
                  </a:ext>
                </a:extLst>
              </p:cNvPr>
              <p:cNvSpPr/>
              <p:nvPr/>
            </p:nvSpPr>
            <p:spPr>
              <a:xfrm>
                <a:off x="2440412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Ố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5F41433-5369-4B9B-9AE6-C03B26C2F427}"/>
                  </a:ext>
                </a:extLst>
              </p:cNvPr>
              <p:cNvSpPr/>
              <p:nvPr/>
            </p:nvSpPr>
            <p:spPr>
              <a:xfrm>
                <a:off x="3126635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FC83AA65-17AA-4583-B32D-192AF4B7FF5C}"/>
                  </a:ext>
                </a:extLst>
              </p:cNvPr>
              <p:cNvSpPr/>
              <p:nvPr/>
            </p:nvSpPr>
            <p:spPr>
              <a:xfrm>
                <a:off x="3858155" y="1741477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3FEEFC71-0A0D-4821-8F1D-96E86C2AD814}"/>
                  </a:ext>
                </a:extLst>
              </p:cNvPr>
              <p:cNvSpPr/>
              <p:nvPr/>
            </p:nvSpPr>
            <p:spPr>
              <a:xfrm>
                <a:off x="4568907" y="1755260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423373B0-A65B-4D44-93FC-4E16171AAE4E}"/>
                  </a:ext>
                </a:extLst>
              </p:cNvPr>
              <p:cNvSpPr/>
              <p:nvPr/>
            </p:nvSpPr>
            <p:spPr>
              <a:xfrm>
                <a:off x="5286571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14D9A8B1-E8A1-4B6E-AA3E-410E51299EEA}"/>
                  </a:ext>
                </a:extLst>
              </p:cNvPr>
              <p:cNvSpPr/>
              <p:nvPr/>
            </p:nvSpPr>
            <p:spPr>
              <a:xfrm>
                <a:off x="6031947" y="174147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Ư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5827639D-E479-4A1D-8AA8-E3091D545269}"/>
                  </a:ext>
                </a:extLst>
              </p:cNvPr>
              <p:cNvSpPr/>
              <p:nvPr/>
            </p:nvSpPr>
            <p:spPr>
              <a:xfrm>
                <a:off x="6735755" y="174147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Ờ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2D7FE62E-4CF6-42DF-95F9-FE2F599D9692}"/>
                  </a:ext>
                </a:extLst>
              </p:cNvPr>
              <p:cNvSpPr/>
              <p:nvPr/>
            </p:nvSpPr>
            <p:spPr>
              <a:xfrm>
                <a:off x="7449690" y="1741474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AC488A8A-F410-435D-B08B-7BA83BE9BE93}"/>
                  </a:ext>
                </a:extLst>
              </p:cNvPr>
              <p:cNvSpPr/>
              <p:nvPr/>
            </p:nvSpPr>
            <p:spPr>
              <a:xfrm>
                <a:off x="8165763" y="1752412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AAA7123-6C02-44FB-AB1D-AD9253921113}"/>
              </a:ext>
            </a:extLst>
          </p:cNvPr>
          <p:cNvGrpSpPr/>
          <p:nvPr/>
        </p:nvGrpSpPr>
        <p:grpSpPr>
          <a:xfrm>
            <a:off x="3354673" y="1476824"/>
            <a:ext cx="2892109" cy="769442"/>
            <a:chOff x="1793370" y="1456995"/>
            <a:chExt cx="2892109" cy="769442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5065E74F-3AFF-444A-B1A0-D28B5F96494D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1495F2DD-EF16-4770-9F69-3D50FF8F8B79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1B795BDC-C412-4861-A4BE-7C37BED6C7D8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457D41FE-56C4-46FF-B539-A4156A8C89CD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7FF61DC-E9C9-4836-8509-A18A667484AB}"/>
              </a:ext>
            </a:extLst>
          </p:cNvPr>
          <p:cNvGrpSpPr/>
          <p:nvPr/>
        </p:nvGrpSpPr>
        <p:grpSpPr>
          <a:xfrm>
            <a:off x="3352403" y="2270294"/>
            <a:ext cx="2892109" cy="769442"/>
            <a:chOff x="1793370" y="1456995"/>
            <a:chExt cx="2892109" cy="769442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CD7741BE-8E28-4B17-81FB-049AB9CD88FF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F09E6273-A497-44F6-ADA5-A719B459416D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37D9A6D-9E90-4671-B54C-2EB5A09C8B81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E4FC35F2-B5CF-4DB0-BA59-E7DD0179143D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5813E8D2-22CA-46F0-AB5B-072F4FB8DEE3}"/>
              </a:ext>
            </a:extLst>
          </p:cNvPr>
          <p:cNvGrpSpPr/>
          <p:nvPr/>
        </p:nvGrpSpPr>
        <p:grpSpPr>
          <a:xfrm>
            <a:off x="1931383" y="3042064"/>
            <a:ext cx="10164670" cy="799366"/>
            <a:chOff x="1790709" y="3027996"/>
            <a:chExt cx="10164670" cy="799366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0A6A06C8-F5D1-480A-85EC-787D8430BAFD}"/>
                </a:ext>
              </a:extLst>
            </p:cNvPr>
            <p:cNvGrpSpPr/>
            <p:nvPr/>
          </p:nvGrpSpPr>
          <p:grpSpPr>
            <a:xfrm>
              <a:off x="1790709" y="3045073"/>
              <a:ext cx="2892109" cy="769442"/>
              <a:chOff x="1793370" y="1456995"/>
              <a:chExt cx="2892109" cy="76944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C41D408B-3681-46E8-B26D-F32C878F278B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9B261BEF-0FF5-45C4-BA9A-853BB70E209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E42582BE-CD9F-48F3-9C9B-572CB173A5EF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D29397FD-570B-47EA-A427-7504BE47797B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4F2977B3-44C5-4C69-8875-4BBAC86D5DBF}"/>
                </a:ext>
              </a:extLst>
            </p:cNvPr>
            <p:cNvGrpSpPr/>
            <p:nvPr/>
          </p:nvGrpSpPr>
          <p:grpSpPr>
            <a:xfrm>
              <a:off x="4682818" y="3057920"/>
              <a:ext cx="2892109" cy="769442"/>
              <a:chOff x="1793370" y="1456995"/>
              <a:chExt cx="2892109" cy="76944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6E134817-CF8F-4699-82D0-4010C303E745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9FB7EF9D-67B7-4AB7-9B12-D6816D38156F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38F4A5B2-2323-483B-99C2-FF05F1E34D5E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8968395E-5188-4D27-85F3-9497F1B0FF71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464D2302-38E1-4299-9F42-501830FFBBE6}"/>
                </a:ext>
              </a:extLst>
            </p:cNvPr>
            <p:cNvGrpSpPr/>
            <p:nvPr/>
          </p:nvGrpSpPr>
          <p:grpSpPr>
            <a:xfrm>
              <a:off x="7577403" y="3045072"/>
              <a:ext cx="2892109" cy="769442"/>
              <a:chOff x="1793370" y="1456995"/>
              <a:chExt cx="2892109" cy="76944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6F41F1D6-F405-4DF6-8F6D-E557C0955E7E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949EFF08-3279-4092-8EC8-DC629600B8DC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67DA1792-0EF2-4034-AD2E-38549E1E61D4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D370E7DE-B144-4ED5-B552-A191F08A27D7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BF01EC7F-1577-4EDF-BD7D-FBF1965DF85F}"/>
                </a:ext>
              </a:extLst>
            </p:cNvPr>
            <p:cNvSpPr/>
            <p:nvPr/>
          </p:nvSpPr>
          <p:spPr>
            <a:xfrm>
              <a:off x="10480838" y="3044789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6AC14442-7647-4BF9-BFF2-3F9713B04A05}"/>
                </a:ext>
              </a:extLst>
            </p:cNvPr>
            <p:cNvSpPr/>
            <p:nvPr/>
          </p:nvSpPr>
          <p:spPr>
            <a:xfrm>
              <a:off x="11223859" y="3027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93F7259-7016-408A-897A-57D8F7D81AC9}"/>
              </a:ext>
            </a:extLst>
          </p:cNvPr>
          <p:cNvGrpSpPr/>
          <p:nvPr/>
        </p:nvGrpSpPr>
        <p:grpSpPr>
          <a:xfrm>
            <a:off x="3381863" y="3779372"/>
            <a:ext cx="5116396" cy="781955"/>
            <a:chOff x="3381863" y="3779372"/>
            <a:chExt cx="5116396" cy="781955"/>
          </a:xfrm>
        </p:grpSpPr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CB9434F7-6DE1-40A9-A65B-45F820A1AD54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EF877FBA-0D52-4E20-BC23-5A22A04825D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BBF77004-AF0D-4A84-A7AD-627465EC1B8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7E3E74F-8091-45C9-B369-602BE38A175C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6712B53-CAA5-463D-B43C-10A9D046F2A2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35D4398D-F338-43BE-ADE2-8555DDF034F7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79C9137E-4E7C-426F-A5D9-5D71BA149F1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92EB7DED-E4E5-474B-8F54-E20F1EE470BC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6E3EB155-4D24-4FEB-AD69-FF949583B572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6FFCA803-FE28-4855-AE98-BE1D6C30300F}"/>
              </a:ext>
            </a:extLst>
          </p:cNvPr>
          <p:cNvGrpSpPr/>
          <p:nvPr/>
        </p:nvGrpSpPr>
        <p:grpSpPr>
          <a:xfrm>
            <a:off x="1213311" y="4543827"/>
            <a:ext cx="5116396" cy="781955"/>
            <a:chOff x="3381863" y="3779372"/>
            <a:chExt cx="5116396" cy="781955"/>
          </a:xfrm>
        </p:grpSpPr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DCC8B552-2F6F-456B-8513-6E267D4155A7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47341F36-520D-4E1E-9EB8-B3C08A4E9286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F30053AE-EA1A-4FB0-B127-FD9267A27E6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551ABEDC-D280-49DB-9A59-CBDAA4EA976F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51692296-2213-4052-990D-167D44E074CD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135C5B40-04B3-4336-8495-E50038DE79A0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503FD16F-5CC7-4C12-9A11-3CE97F1B4FB1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45254A14-2552-4EF8-A898-80B7F61E3B03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8A48FA6-16EB-4629-8258-AAA6286B6A61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A35A6E26-280A-4AEB-AB33-47587B069EB6}"/>
              </a:ext>
            </a:extLst>
          </p:cNvPr>
          <p:cNvGrpSpPr/>
          <p:nvPr/>
        </p:nvGrpSpPr>
        <p:grpSpPr>
          <a:xfrm>
            <a:off x="3385981" y="5324979"/>
            <a:ext cx="1474366" cy="769442"/>
            <a:chOff x="1793370" y="1456995"/>
            <a:chExt cx="1474366" cy="769442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C8B9DDD4-4C84-498D-9E70-21D5D5C8C7C7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384E6C57-0191-44DF-98B7-778C9FDE387A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27EE11AF-0F4E-438A-97AC-99B7A3CD6F68}"/>
              </a:ext>
            </a:extLst>
          </p:cNvPr>
          <p:cNvGrpSpPr/>
          <p:nvPr/>
        </p:nvGrpSpPr>
        <p:grpSpPr>
          <a:xfrm>
            <a:off x="4185490" y="6110421"/>
            <a:ext cx="2205886" cy="769442"/>
            <a:chOff x="1793370" y="1456995"/>
            <a:chExt cx="2205886" cy="769442"/>
          </a:xfrm>
          <a:solidFill>
            <a:srgbClr val="FFFF00"/>
          </a:solidFill>
        </p:grpSpPr>
        <p:sp>
          <p:nvSpPr>
            <p:cNvPr id="88" name="Rectangle 87">
              <a:extLst>
                <a:ext uri="{FF2B5EF4-FFF2-40B4-BE49-F238E27FC236}">
                  <a16:creationId xmlns="" xmlns:a16="http://schemas.microsoft.com/office/drawing/2014/main" id="{8AD37877-4A02-4F73-AC33-BB620EF04212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6DE04079-9EEF-41BC-8D91-3C6CE718CC2C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622B0B7F-9D38-4DC7-AE1B-7F37A8B9AADB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" name="Oval 91">
            <a:hlinkClick r:id="" action="ppaction://noaction"/>
            <a:extLst>
              <a:ext uri="{FF2B5EF4-FFF2-40B4-BE49-F238E27FC236}">
                <a16:creationId xmlns="" xmlns:a16="http://schemas.microsoft.com/office/drawing/2014/main" id="{9958ADCE-10BA-41AF-87D0-DF25B9B95038}"/>
              </a:ext>
            </a:extLst>
          </p:cNvPr>
          <p:cNvSpPr/>
          <p:nvPr/>
        </p:nvSpPr>
        <p:spPr>
          <a:xfrm>
            <a:off x="2605044" y="715788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Oval 100">
            <a:hlinkClick r:id="" action="ppaction://noaction"/>
            <a:extLst>
              <a:ext uri="{FF2B5EF4-FFF2-40B4-BE49-F238E27FC236}">
                <a16:creationId xmlns="" xmlns:a16="http://schemas.microsoft.com/office/drawing/2014/main" id="{D15E0172-0264-44D0-9C56-A68804D6CF6B}"/>
              </a:ext>
            </a:extLst>
          </p:cNvPr>
          <p:cNvSpPr/>
          <p:nvPr/>
        </p:nvSpPr>
        <p:spPr>
          <a:xfrm>
            <a:off x="2576188" y="1577402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CB82A77C-297D-4860-8843-8590A4A8E1FC}"/>
              </a:ext>
            </a:extLst>
          </p:cNvPr>
          <p:cNvGrpSpPr/>
          <p:nvPr/>
        </p:nvGrpSpPr>
        <p:grpSpPr>
          <a:xfrm>
            <a:off x="3357058" y="1474364"/>
            <a:ext cx="2892109" cy="769442"/>
            <a:chOff x="1793370" y="1456995"/>
            <a:chExt cx="2892109" cy="769442"/>
          </a:xfrm>
        </p:grpSpPr>
        <p:sp>
          <p:nvSpPr>
            <p:cNvPr id="103" name="Rectangle 102">
              <a:extLst>
                <a:ext uri="{FF2B5EF4-FFF2-40B4-BE49-F238E27FC236}">
                  <a16:creationId xmlns="" xmlns:a16="http://schemas.microsoft.com/office/drawing/2014/main" id="{5F40A501-8753-418E-B7B2-C55920EDBF50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E7684B45-D748-410D-97D0-605BE7CED475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ô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9DD145AD-3368-4482-A184-4F89345E2351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E76B2482-FEA0-4A7B-9CB4-96162824715E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</p:grpSp>
      <p:sp>
        <p:nvSpPr>
          <p:cNvPr id="107" name="Oval 106">
            <a:hlinkClick r:id="" action="ppaction://noaction"/>
            <a:extLst>
              <a:ext uri="{FF2B5EF4-FFF2-40B4-BE49-F238E27FC236}">
                <a16:creationId xmlns="" xmlns:a16="http://schemas.microsoft.com/office/drawing/2014/main" id="{1E4F2121-80A4-49C8-8F8A-A0A0E38D1CC2}"/>
              </a:ext>
            </a:extLst>
          </p:cNvPr>
          <p:cNvSpPr/>
          <p:nvPr/>
        </p:nvSpPr>
        <p:spPr>
          <a:xfrm>
            <a:off x="2633181" y="2350133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78A51677-426D-42E6-A954-619E0F865FB6}"/>
              </a:ext>
            </a:extLst>
          </p:cNvPr>
          <p:cNvGrpSpPr/>
          <p:nvPr/>
        </p:nvGrpSpPr>
        <p:grpSpPr>
          <a:xfrm>
            <a:off x="3339811" y="2261107"/>
            <a:ext cx="2892109" cy="769442"/>
            <a:chOff x="1793370" y="1456995"/>
            <a:chExt cx="2892109" cy="769442"/>
          </a:xfrm>
        </p:grpSpPr>
        <p:sp>
          <p:nvSpPr>
            <p:cNvPr id="109" name="Rectangle 108">
              <a:extLst>
                <a:ext uri="{FF2B5EF4-FFF2-40B4-BE49-F238E27FC236}">
                  <a16:creationId xmlns="" xmlns:a16="http://schemas.microsoft.com/office/drawing/2014/main" id="{2607C6EB-50AF-457C-98D8-79D3D4EA13F2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E5E9B345-5A6D-4327-ACDB-F821312BC423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689B21C3-FBFE-41E9-82C7-5C978330F359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Ể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="" xmlns:a16="http://schemas.microsoft.com/office/drawing/2014/main" id="{912B85C3-6E08-414E-9B5D-54CDD673EBBC}"/>
                </a:ext>
              </a:extLst>
            </p:cNvPr>
            <p:cNvSpPr/>
            <p:nvPr/>
          </p:nvSpPr>
          <p:spPr>
            <a:xfrm>
              <a:off x="3953959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sp>
        <p:nvSpPr>
          <p:cNvPr id="113" name="Oval 112">
            <a:hlinkClick r:id="" action="ppaction://noaction"/>
            <a:extLst>
              <a:ext uri="{FF2B5EF4-FFF2-40B4-BE49-F238E27FC236}">
                <a16:creationId xmlns="" xmlns:a16="http://schemas.microsoft.com/office/drawing/2014/main" id="{D68884B9-2E04-453E-8D53-B01A99CA2AAB}"/>
              </a:ext>
            </a:extLst>
          </p:cNvPr>
          <p:cNvSpPr/>
          <p:nvPr/>
        </p:nvSpPr>
        <p:spPr>
          <a:xfrm>
            <a:off x="1158054" y="3106919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BAAC7DFD-B3FD-44AB-AF62-80366E20A2E6}"/>
              </a:ext>
            </a:extLst>
          </p:cNvPr>
          <p:cNvGrpSpPr/>
          <p:nvPr/>
        </p:nvGrpSpPr>
        <p:grpSpPr>
          <a:xfrm>
            <a:off x="1901746" y="3032878"/>
            <a:ext cx="10164670" cy="799366"/>
            <a:chOff x="1790709" y="3027996"/>
            <a:chExt cx="10164670" cy="799366"/>
          </a:xfrm>
        </p:grpSpPr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234B27C6-2011-43A1-8916-BAB97DF89977}"/>
                </a:ext>
              </a:extLst>
            </p:cNvPr>
            <p:cNvGrpSpPr/>
            <p:nvPr/>
          </p:nvGrpSpPr>
          <p:grpSpPr>
            <a:xfrm>
              <a:off x="1790709" y="3045073"/>
              <a:ext cx="2925359" cy="769442"/>
              <a:chOff x="1793370" y="1456995"/>
              <a:chExt cx="2925359" cy="769442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A97D8FAA-A46D-48C3-80E4-9882DC35E87F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3ED1503-60A7-4158-A900-F03A9B22949D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29EDDAE0-576C-42C6-833A-149D2113ECB0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E7843A7F-9A60-4869-8E84-8308EE4105D0}"/>
                  </a:ext>
                </a:extLst>
              </p:cNvPr>
              <p:cNvSpPr/>
              <p:nvPr/>
            </p:nvSpPr>
            <p:spPr>
              <a:xfrm>
                <a:off x="3987209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7082F2F9-D122-4482-B0AC-FC793006FA9F}"/>
                </a:ext>
              </a:extLst>
            </p:cNvPr>
            <p:cNvGrpSpPr/>
            <p:nvPr/>
          </p:nvGrpSpPr>
          <p:grpSpPr>
            <a:xfrm>
              <a:off x="4682818" y="3045888"/>
              <a:ext cx="2892109" cy="781474"/>
              <a:chOff x="1793370" y="1444963"/>
              <a:chExt cx="2892109" cy="781474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D1F3FD80-C5A8-4C77-8CEB-498D0FA2992F}"/>
                  </a:ext>
                </a:extLst>
              </p:cNvPr>
              <p:cNvSpPr/>
              <p:nvPr/>
            </p:nvSpPr>
            <p:spPr>
              <a:xfrm>
                <a:off x="1793370" y="1444963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Ì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145AC97D-2E21-48EC-A096-6F50FB686D3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21EE73BA-1BB3-444E-9103-E0DDAE000F82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C0F5BB77-6241-4E32-A58E-DC2375058758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8500BA1C-41BF-44E9-8959-F420CA14CAB1}"/>
                </a:ext>
              </a:extLst>
            </p:cNvPr>
            <p:cNvGrpSpPr/>
            <p:nvPr/>
          </p:nvGrpSpPr>
          <p:grpSpPr>
            <a:xfrm>
              <a:off x="7577403" y="3045072"/>
              <a:ext cx="2892109" cy="769442"/>
              <a:chOff x="1793370" y="1456995"/>
              <a:chExt cx="2892109" cy="769442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78ED1488-0799-41EA-9780-C09ECDE4249F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A2BC8EA-F43C-476D-AF9F-C95756FC6044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Ệ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49FBD953-B68C-4126-B9EF-DA513758A24C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90E70BC1-1524-4C76-ADBE-4AC8EAA5C66E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DCC69D8F-7200-4605-8CF5-74FAFB4B745C}"/>
                </a:ext>
              </a:extLst>
            </p:cNvPr>
            <p:cNvSpPr/>
            <p:nvPr/>
          </p:nvSpPr>
          <p:spPr>
            <a:xfrm>
              <a:off x="10480838" y="3044789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FB439CF7-0CEB-4C1B-B431-732E854FE191}"/>
                </a:ext>
              </a:extLst>
            </p:cNvPr>
            <p:cNvSpPr/>
            <p:nvPr/>
          </p:nvSpPr>
          <p:spPr>
            <a:xfrm>
              <a:off x="11223859" y="3027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sp>
        <p:nvSpPr>
          <p:cNvPr id="132" name="Oval 131">
            <a:hlinkClick r:id="" action="ppaction://noaction"/>
            <a:extLst>
              <a:ext uri="{FF2B5EF4-FFF2-40B4-BE49-F238E27FC236}">
                <a16:creationId xmlns="" xmlns:a16="http://schemas.microsoft.com/office/drawing/2014/main" id="{8659B6D6-E4E1-4813-B7A3-323A0F43D630}"/>
              </a:ext>
            </a:extLst>
          </p:cNvPr>
          <p:cNvSpPr/>
          <p:nvPr/>
        </p:nvSpPr>
        <p:spPr>
          <a:xfrm>
            <a:off x="2607770" y="3784015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79BAB13B-A499-40DC-A6FA-9ED3FDF5340A}"/>
              </a:ext>
            </a:extLst>
          </p:cNvPr>
          <p:cNvGrpSpPr/>
          <p:nvPr/>
        </p:nvGrpSpPr>
        <p:grpSpPr>
          <a:xfrm>
            <a:off x="3389824" y="3771281"/>
            <a:ext cx="5116396" cy="781955"/>
            <a:chOff x="3381863" y="3779372"/>
            <a:chExt cx="5116396" cy="781955"/>
          </a:xfrm>
        </p:grpSpPr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D6C0B309-C6D2-4A86-BBC4-72BB018133F8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="" xmlns:a16="http://schemas.microsoft.com/office/drawing/2014/main" id="{D4DB6DF1-CC74-4A9A-ACF2-EB62C6FB4C3B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="" xmlns:a16="http://schemas.microsoft.com/office/drawing/2014/main" id="{D2330AF8-B15C-42C4-BE05-F02684879B66}"/>
                  </a:ext>
                </a:extLst>
              </p:cNvPr>
              <p:cNvSpPr/>
              <p:nvPr/>
            </p:nvSpPr>
            <p:spPr>
              <a:xfrm>
                <a:off x="2502966" y="1456996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="" xmlns:a16="http://schemas.microsoft.com/office/drawing/2014/main" id="{0D19CFA3-79D5-4056-A717-2A4C3C35B940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="" xmlns:a16="http://schemas.microsoft.com/office/drawing/2014/main" id="{71337798-AC0F-4F3B-89FC-C0F975CBB22C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129668E9-FECC-419B-BB70-2D8E3AB8B738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C30C77F8-51CC-40EF-B78D-8298B0025A41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Ắ</a:t>
                </a: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="" xmlns:a16="http://schemas.microsoft.com/office/drawing/2014/main" id="{761D9BD3-3B36-4FF2-88D5-9245AAB54E47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="" xmlns:a16="http://schemas.microsoft.com/office/drawing/2014/main" id="{35064F82-ABF8-4749-9C6B-044BA5D9BA73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02427D03-471F-40B8-AB50-CACB23C4121E}"/>
              </a:ext>
            </a:extLst>
          </p:cNvPr>
          <p:cNvGrpSpPr/>
          <p:nvPr/>
        </p:nvGrpSpPr>
        <p:grpSpPr>
          <a:xfrm>
            <a:off x="1197386" y="4547661"/>
            <a:ext cx="5116396" cy="781955"/>
            <a:chOff x="3381863" y="3779372"/>
            <a:chExt cx="5116396" cy="781955"/>
          </a:xfrm>
        </p:grpSpPr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27CBA08C-5A6D-45BD-B454-069C49D61FAD}"/>
                </a:ext>
              </a:extLst>
            </p:cNvPr>
            <p:cNvGrpSpPr/>
            <p:nvPr/>
          </p:nvGrpSpPr>
          <p:grpSpPr>
            <a:xfrm>
              <a:off x="3381863" y="3779372"/>
              <a:ext cx="2892109" cy="769442"/>
              <a:chOff x="1793370" y="1456995"/>
              <a:chExt cx="2892109" cy="769442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="" xmlns:a16="http://schemas.microsoft.com/office/drawing/2014/main" id="{DE0FA481-BFE8-4C64-A959-285D055CF4E2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="" xmlns:a16="http://schemas.microsoft.com/office/drawing/2014/main" id="{BD1764D8-FFAF-46B8-9B55-A661461C6932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Ờ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="" xmlns:a16="http://schemas.microsoft.com/office/drawing/2014/main" id="{32A83426-0D46-44A1-8AB9-5CD7DC1404E8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="" xmlns:a16="http://schemas.microsoft.com/office/drawing/2014/main" id="{08B531B1-B9B7-4E3E-BBF1-F5956AFB5FFF}"/>
                  </a:ext>
                </a:extLst>
              </p:cNvPr>
              <p:cNvSpPr/>
              <p:nvPr/>
            </p:nvSpPr>
            <p:spPr>
              <a:xfrm>
                <a:off x="3953959" y="1456995"/>
                <a:ext cx="731520" cy="769441"/>
              </a:xfrm>
              <a:prstGeom prst="rect">
                <a:avLst/>
              </a:prstGeom>
              <a:solidFill>
                <a:srgbClr val="B4E9E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="" xmlns:a16="http://schemas.microsoft.com/office/drawing/2014/main" id="{57D4AC80-D13D-4D78-97B2-3C9F76C97464}"/>
                </a:ext>
              </a:extLst>
            </p:cNvPr>
            <p:cNvGrpSpPr/>
            <p:nvPr/>
          </p:nvGrpSpPr>
          <p:grpSpPr>
            <a:xfrm>
              <a:off x="6292373" y="3791885"/>
              <a:ext cx="2205886" cy="769442"/>
              <a:chOff x="1793370" y="1456995"/>
              <a:chExt cx="2205886" cy="769442"/>
            </a:xfrm>
            <a:solidFill>
              <a:srgbClr val="B4E9E2"/>
            </a:solidFill>
          </p:grpSpPr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A7CB29D9-8359-4902-9E9B-EFA1AB499AA5}"/>
                  </a:ext>
                </a:extLst>
              </p:cNvPr>
              <p:cNvSpPr/>
              <p:nvPr/>
            </p:nvSpPr>
            <p:spPr>
              <a:xfrm>
                <a:off x="1793370" y="1456995"/>
                <a:ext cx="731520" cy="76944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EDC704EA-82B0-42D0-B0E5-FE47507499D8}"/>
                  </a:ext>
                </a:extLst>
              </p:cNvPr>
              <p:cNvSpPr/>
              <p:nvPr/>
            </p:nvSpPr>
            <p:spPr>
              <a:xfrm>
                <a:off x="2536216" y="1456996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À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="" xmlns:a16="http://schemas.microsoft.com/office/drawing/2014/main" id="{67A5A68F-09CB-449D-AAD7-650749B4B4D6}"/>
                  </a:ext>
                </a:extLst>
              </p:cNvPr>
              <p:cNvSpPr/>
              <p:nvPr/>
            </p:nvSpPr>
            <p:spPr>
              <a:xfrm>
                <a:off x="3267736" y="1456995"/>
                <a:ext cx="731520" cy="76944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</p:grpSp>
      </p:grpSp>
      <p:sp>
        <p:nvSpPr>
          <p:cNvPr id="153" name="Oval 152">
            <a:hlinkClick r:id="" action="ppaction://noaction"/>
            <a:extLst>
              <a:ext uri="{FF2B5EF4-FFF2-40B4-BE49-F238E27FC236}">
                <a16:creationId xmlns="" xmlns:a16="http://schemas.microsoft.com/office/drawing/2014/main" id="{91785387-F1BA-412C-B36A-367FF4A33EFB}"/>
              </a:ext>
            </a:extLst>
          </p:cNvPr>
          <p:cNvSpPr/>
          <p:nvPr/>
        </p:nvSpPr>
        <p:spPr>
          <a:xfrm>
            <a:off x="436139" y="4669249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4" name="Oval 153">
            <a:hlinkClick r:id="" action="ppaction://noaction"/>
            <a:extLst>
              <a:ext uri="{FF2B5EF4-FFF2-40B4-BE49-F238E27FC236}">
                <a16:creationId xmlns="" xmlns:a16="http://schemas.microsoft.com/office/drawing/2014/main" id="{CCACC477-C213-44D0-BFB2-6A4253A992FB}"/>
              </a:ext>
            </a:extLst>
          </p:cNvPr>
          <p:cNvSpPr/>
          <p:nvPr/>
        </p:nvSpPr>
        <p:spPr>
          <a:xfrm>
            <a:off x="2341322" y="5470691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1706C49D-CD2B-4363-8A65-ACBB825A1C71}"/>
              </a:ext>
            </a:extLst>
          </p:cNvPr>
          <p:cNvGrpSpPr/>
          <p:nvPr/>
        </p:nvGrpSpPr>
        <p:grpSpPr>
          <a:xfrm>
            <a:off x="3402384" y="5308979"/>
            <a:ext cx="1474366" cy="769442"/>
            <a:chOff x="1793370" y="1456995"/>
            <a:chExt cx="1474366" cy="769442"/>
          </a:xfrm>
        </p:grpSpPr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EAF59F73-6554-44F8-9B84-11B46CD6E518}"/>
                </a:ext>
              </a:extLst>
            </p:cNvPr>
            <p:cNvSpPr/>
            <p:nvPr/>
          </p:nvSpPr>
          <p:spPr>
            <a:xfrm>
              <a:off x="1793370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57A4F689-A69E-4AF3-94FC-1A1D0563D620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Ọ</a:t>
              </a:r>
            </a:p>
          </p:txBody>
        </p:sp>
      </p:grpSp>
      <p:sp>
        <p:nvSpPr>
          <p:cNvPr id="158" name="Oval 157">
            <a:hlinkClick r:id="" action="ppaction://noaction"/>
            <a:extLst>
              <a:ext uri="{FF2B5EF4-FFF2-40B4-BE49-F238E27FC236}">
                <a16:creationId xmlns="" xmlns:a16="http://schemas.microsoft.com/office/drawing/2014/main" id="{39DA5A1C-2CF4-4550-B799-C5F2BEA991C4}"/>
              </a:ext>
            </a:extLst>
          </p:cNvPr>
          <p:cNvSpPr/>
          <p:nvPr/>
        </p:nvSpPr>
        <p:spPr>
          <a:xfrm>
            <a:off x="3086586" y="6198856"/>
            <a:ext cx="712115" cy="6397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32917855-2F47-4569-851D-B86486082C24}"/>
              </a:ext>
            </a:extLst>
          </p:cNvPr>
          <p:cNvGrpSpPr/>
          <p:nvPr/>
        </p:nvGrpSpPr>
        <p:grpSpPr>
          <a:xfrm>
            <a:off x="4117731" y="6097908"/>
            <a:ext cx="2289011" cy="769442"/>
            <a:chOff x="1710245" y="1456995"/>
            <a:chExt cx="2289011" cy="769442"/>
          </a:xfrm>
          <a:solidFill>
            <a:srgbClr val="FFFF00"/>
          </a:solidFill>
        </p:grpSpPr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1C746CF8-D130-46A9-82BA-5350755C965D}"/>
                </a:ext>
              </a:extLst>
            </p:cNvPr>
            <p:cNvSpPr/>
            <p:nvPr/>
          </p:nvSpPr>
          <p:spPr>
            <a:xfrm>
              <a:off x="1710245" y="1456995"/>
              <a:ext cx="731520" cy="76944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53895306-ADA5-4D96-8CB5-A405D51AC76D}"/>
                </a:ext>
              </a:extLst>
            </p:cNvPr>
            <p:cNvSpPr/>
            <p:nvPr/>
          </p:nvSpPr>
          <p:spPr>
            <a:xfrm>
              <a:off x="2536216" y="1456996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FB1EE65C-8700-44E5-BD0F-CD82DA7E4607}"/>
                </a:ext>
              </a:extLst>
            </p:cNvPr>
            <p:cNvSpPr/>
            <p:nvPr/>
          </p:nvSpPr>
          <p:spPr>
            <a:xfrm>
              <a:off x="3267736" y="1456995"/>
              <a:ext cx="731520" cy="769441"/>
            </a:xfrm>
            <a:prstGeom prst="rect">
              <a:avLst/>
            </a:prstGeom>
            <a:solidFill>
              <a:srgbClr val="B4E9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8826683" y="5308979"/>
            <a:ext cx="2085906" cy="120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201</Words>
  <Application>Microsoft Office PowerPoint</Application>
  <PresentationFormat>Custom</PresentationFormat>
  <Paragraphs>87</Paragraphs>
  <Slides>10</Slides>
  <Notes>9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Quan Vu</cp:lastModifiedBy>
  <cp:revision>3281</cp:revision>
  <dcterms:created xsi:type="dcterms:W3CDTF">2015-12-01T09:06:39Z</dcterms:created>
  <dcterms:modified xsi:type="dcterms:W3CDTF">2023-04-23T09:05:18Z</dcterms:modified>
</cp:coreProperties>
</file>