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72" r:id="rId2"/>
    <p:sldId id="352" r:id="rId3"/>
    <p:sldId id="486" r:id="rId4"/>
    <p:sldId id="496" r:id="rId5"/>
    <p:sldId id="487" r:id="rId6"/>
    <p:sldId id="488" r:id="rId7"/>
    <p:sldId id="494" r:id="rId8"/>
    <p:sldId id="495" r:id="rId9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2" id="{AA08372D-51DF-4663-9A14-0BC2B43C8FF9}">
          <p14:sldIdLst>
            <p14:sldId id="472"/>
            <p14:sldId id="352"/>
            <p14:sldId id="486"/>
            <p14:sldId id="496"/>
            <p14:sldId id="487"/>
            <p14:sldId id="488"/>
            <p14:sldId id="494"/>
            <p14:sldId id="4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A1"/>
    <a:srgbClr val="FFFF99"/>
    <a:srgbClr val="65DDD2"/>
    <a:srgbClr val="6DC1B5"/>
    <a:srgbClr val="64D2C2"/>
    <a:srgbClr val="EB9C52"/>
    <a:srgbClr val="B4E9E2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8577" autoAdjust="0"/>
  </p:normalViewPr>
  <p:slideViewPr>
    <p:cSldViewPr snapToGrid="0" showGuides="1">
      <p:cViewPr>
        <p:scale>
          <a:sx n="73" d="100"/>
          <a:sy n="73" d="100"/>
        </p:scale>
        <p:origin x="-324" y="-9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3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5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210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45016" y="276065"/>
            <a:ext cx="340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922396"/>
            <a:ext cx="112601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Theo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161" y="1204693"/>
            <a:ext cx="10534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3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6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0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812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4" y="1489161"/>
            <a:ext cx="4258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678" y="1502222"/>
            <a:ext cx="7315213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xi –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16" y="276065"/>
            <a:ext cx="5721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434" y="339627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469" y="1727213"/>
            <a:ext cx="7093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45015" y="276065"/>
            <a:ext cx="890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qua.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34" y="261249"/>
            <a:ext cx="561703" cy="57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680050"/>
            <a:ext cx="1126018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5649</TotalTime>
  <Words>433</Words>
  <Application>Microsoft Office PowerPoint</Application>
  <PresentationFormat>Custom</PresentationFormat>
  <Paragraphs>79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ĐÌNH TUẤN</dc:creator>
  <cp:lastModifiedBy>Quan Vu</cp:lastModifiedBy>
  <cp:revision>3283</cp:revision>
  <dcterms:created xsi:type="dcterms:W3CDTF">2015-12-01T09:06:39Z</dcterms:created>
  <dcterms:modified xsi:type="dcterms:W3CDTF">2023-04-23T09:13:06Z</dcterms:modified>
</cp:coreProperties>
</file>