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2" r:id="rId3"/>
    <p:sldId id="258" r:id="rId4"/>
    <p:sldId id="257" r:id="rId5"/>
    <p:sldId id="259" r:id="rId6"/>
    <p:sldId id="260" r:id="rId7"/>
    <p:sldId id="262" r:id="rId8"/>
    <p:sldId id="265" r:id="rId9"/>
    <p:sldId id="266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6F8B4-5011-4EBD-BEE2-5A361AEDDD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A40EE-9775-4222-83A6-835AD9B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0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16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4D2E-E0A6-4EFC-A952-8E9546656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5A8AE-3C44-491B-A508-5D3056DB7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EB91A-5AD7-4680-BC5D-E2CF7CEC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1DA0-22A7-49BF-9F65-CA8D78BD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AF02E-0082-4578-8DBE-33C7E3DC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4090-4E2F-47B5-B2A8-C09CAFD9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8BE57-8628-45F2-A98E-86A695728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0FFB-C856-4C45-8078-DD9D374B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FCAE9-DB7A-4E91-B73A-D1947AD2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DC789-441B-4956-A152-F1DFA108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9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B86CE-E514-415E-9A32-DF149D323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E1AB6-B107-4570-9505-D60704BC3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6378E-CA98-4362-B55A-FC01FAAE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E1CE-9706-43CF-8EBA-5694DF06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38D-2D10-4DC4-86FE-6F64E9EF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4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1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BAEC-8DC5-4E8D-9E3E-836883CB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75779-9835-4634-B75D-28917F1C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EF206-6A09-4CE0-80E8-4DD9256B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2D60-847D-4BFE-BEBE-0FA65B09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F5ABC-7CE2-4DBC-87F1-F48E226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9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8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9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6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EF14-ADF0-469E-BF58-2A4C3F60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662B6-03F1-4955-9DAC-5E58D72E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3A05-426E-4A0A-9BA2-2B8CD90A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FC1D-637C-480E-B633-899CD7AA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8EAA-51A6-4696-96E3-0DF684AD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3BA9-3A1E-400A-9396-9C55FC4C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5FAD-4A9B-40B5-AAAF-8496813CC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9E067-1976-4492-AB8B-8BA38F89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F8F6A-DA21-4DA6-8161-5D6AB7F8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8BECF-A8A8-4559-90AD-8DDC61C7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3EC0D-D22C-48AC-B9C2-8953AD90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1FC6-1E02-4A9C-9293-8BEB78C7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48C00-A75E-4BDB-B246-02C1A0693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49F46-CC9A-444E-829E-3BA403819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333B40-536B-4E9B-BEAC-430CBB876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CA876-11E4-44DA-8D1F-5F14FC442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55CE1-98F3-4944-AB0E-87F40CE6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59573-3D00-417C-8314-75174C6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3349D-8248-4C95-A292-F9E72233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5582-F269-4305-9553-702F3B15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97273-8AE1-4542-903B-B7D56479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3FC07-3D3F-42D6-B98E-E7D136DD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AB923-CBBE-401E-B435-E373D46A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0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75E7F-7A65-4477-8677-CFE17A59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67ECB-797F-4FD6-B499-52C9329B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93261-A4B2-4EFE-927C-094025A4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1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6BB5-91E5-40F3-9530-7BBC7B11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61C85-8C1B-4779-B603-E445D754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C1CCC-C1AD-4CDB-9816-722C0A8B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5E680-9040-4E8E-A7D3-0A0455F3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394ED-8E2B-4D5B-9637-CCD19EF0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C812F-E060-43B5-9565-B84842CC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3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15C9-0DF7-426B-9373-6867BAA7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1DF47-FB96-4905-A51B-19E8A6C09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32E01-E20C-435C-AAA9-ACA99F784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F1CA5-08BC-41CD-8BFF-9AF35B10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33B90-8120-499F-9D5D-A50EE252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B82FF-072B-47BE-902D-37D14D92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3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6BB25-4631-4434-BF96-F2EB7619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63D37-D866-454D-B575-9CC01E57D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7DC0-2042-4C44-87D7-799DDE10F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F4F3F-3C00-46FC-AEC7-68F6B012D6C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9294A-12F8-450C-A9E7-D54D0D17A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B7F21-CEA2-4AE3-BEC7-CEB35EBBD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A196-0791-4559-A382-05B63493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7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55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791291"/>
            <a:ext cx="8338236" cy="46692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2339" y="3787188"/>
            <a:ext cx="6870931" cy="1538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10: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986" y="2895215"/>
            <a:ext cx="795245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545" y="179850"/>
            <a:ext cx="1063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0" y="1041624"/>
            <a:ext cx="3283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2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2B938-2160-4C59-B2AB-770989ECD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345440"/>
            <a:ext cx="6451600" cy="61468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986A80-F540-4118-8D2B-1C5C356E3334}"/>
              </a:ext>
            </a:extLst>
          </p:cNvPr>
          <p:cNvSpPr/>
          <p:nvPr/>
        </p:nvSpPr>
        <p:spPr>
          <a:xfrm>
            <a:off x="6644640" y="1209040"/>
            <a:ext cx="5374640" cy="1056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506279-5DF0-47C0-990F-3CDEF0430234}"/>
              </a:ext>
            </a:extLst>
          </p:cNvPr>
          <p:cNvSpPr/>
          <p:nvPr/>
        </p:nvSpPr>
        <p:spPr>
          <a:xfrm>
            <a:off x="6654800" y="1356360"/>
            <a:ext cx="5374640" cy="1056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E97E65-D970-44BD-9FEC-8C83C62FA43D}"/>
              </a:ext>
            </a:extLst>
          </p:cNvPr>
          <p:cNvSpPr/>
          <p:nvPr/>
        </p:nvSpPr>
        <p:spPr>
          <a:xfrm>
            <a:off x="6644640" y="2890520"/>
            <a:ext cx="5374640" cy="1056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1791D8-A0CA-4625-9A8A-CE6AA76DE979}"/>
              </a:ext>
            </a:extLst>
          </p:cNvPr>
          <p:cNvSpPr/>
          <p:nvPr/>
        </p:nvSpPr>
        <p:spPr>
          <a:xfrm>
            <a:off x="6644640" y="3037840"/>
            <a:ext cx="5374640" cy="1056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3A8F1-D67F-43B1-841C-FC86A4AAC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345440"/>
            <a:ext cx="64516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34344-3D9D-4F35-9C09-861EE4765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" y="335280"/>
            <a:ext cx="6273800" cy="622808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8280DA-C66E-4671-A976-01603E32CCDF}"/>
              </a:ext>
            </a:extLst>
          </p:cNvPr>
          <p:cNvSpPr/>
          <p:nvPr/>
        </p:nvSpPr>
        <p:spPr>
          <a:xfrm>
            <a:off x="6715760" y="2712720"/>
            <a:ext cx="5374640" cy="1056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7345DE-B7D1-41F8-8482-27AD87915D19}"/>
              </a:ext>
            </a:extLst>
          </p:cNvPr>
          <p:cNvSpPr/>
          <p:nvPr/>
        </p:nvSpPr>
        <p:spPr>
          <a:xfrm>
            <a:off x="6583680" y="1892300"/>
            <a:ext cx="5506720" cy="307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</a:p>
        </p:txBody>
      </p:sp>
    </p:spTree>
    <p:extLst>
      <p:ext uri="{BB962C8B-B14F-4D97-AF65-F5344CB8AC3E}">
        <p14:creationId xmlns:p14="http://schemas.microsoft.com/office/powerpoint/2010/main" val="36794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DA791-E53B-4FE9-B705-C386404B2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0"/>
            <a:ext cx="911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2E27BF-DF74-4A58-9421-90C307B8D07A}"/>
              </a:ext>
            </a:extLst>
          </p:cNvPr>
          <p:cNvSpPr txBox="1"/>
          <p:nvPr/>
        </p:nvSpPr>
        <p:spPr>
          <a:xfrm>
            <a:off x="3021496" y="2126540"/>
            <a:ext cx="5913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827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33EFB-471E-4B51-8D89-78746C7CC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93" y="0"/>
            <a:ext cx="5805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FC1AC2A-9691-413C-9F74-C2233183E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79704"/>
              </p:ext>
            </p:extLst>
          </p:nvPr>
        </p:nvGraphicFramePr>
        <p:xfrm>
          <a:off x="2140502" y="1557498"/>
          <a:ext cx="7910996" cy="3743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749">
                  <a:extLst>
                    <a:ext uri="{9D8B030D-6E8A-4147-A177-3AD203B41FA5}">
                      <a16:colId xmlns:a16="http://schemas.microsoft.com/office/drawing/2014/main" val="697733501"/>
                    </a:ext>
                  </a:extLst>
                </a:gridCol>
                <a:gridCol w="1977749">
                  <a:extLst>
                    <a:ext uri="{9D8B030D-6E8A-4147-A177-3AD203B41FA5}">
                      <a16:colId xmlns:a16="http://schemas.microsoft.com/office/drawing/2014/main" val="4112428327"/>
                    </a:ext>
                  </a:extLst>
                </a:gridCol>
                <a:gridCol w="1977749">
                  <a:extLst>
                    <a:ext uri="{9D8B030D-6E8A-4147-A177-3AD203B41FA5}">
                      <a16:colId xmlns:a16="http://schemas.microsoft.com/office/drawing/2014/main" val="2204865219"/>
                    </a:ext>
                  </a:extLst>
                </a:gridCol>
                <a:gridCol w="1977749">
                  <a:extLst>
                    <a:ext uri="{9D8B030D-6E8A-4147-A177-3AD203B41FA5}">
                      <a16:colId xmlns:a16="http://schemas.microsoft.com/office/drawing/2014/main" val="3526752158"/>
                    </a:ext>
                  </a:extLst>
                </a:gridCol>
              </a:tblGrid>
              <a:tr h="12476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16723"/>
                  </a:ext>
                </a:extLst>
              </a:tr>
              <a:tr h="12476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92884"/>
                  </a:ext>
                </a:extLst>
              </a:tr>
              <a:tr h="12476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0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ECE658-CF6C-48E5-B0C1-6C9C333DA067}"/>
              </a:ext>
            </a:extLst>
          </p:cNvPr>
          <p:cNvCxnSpPr>
            <a:cxnSpLocks/>
          </p:cNvCxnSpPr>
          <p:nvPr/>
        </p:nvCxnSpPr>
        <p:spPr>
          <a:xfrm>
            <a:off x="4114800" y="1557498"/>
            <a:ext cx="0" cy="12453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B73F25-6C70-4D6F-A417-F43F867FE544}"/>
              </a:ext>
            </a:extLst>
          </p:cNvPr>
          <p:cNvCxnSpPr>
            <a:cxnSpLocks/>
          </p:cNvCxnSpPr>
          <p:nvPr/>
        </p:nvCxnSpPr>
        <p:spPr>
          <a:xfrm flipH="1">
            <a:off x="2140502" y="2802835"/>
            <a:ext cx="19643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8A573B-88F9-4E74-A4B9-EB3C48C31CF4}"/>
              </a:ext>
            </a:extLst>
          </p:cNvPr>
          <p:cNvSpPr txBox="1"/>
          <p:nvPr/>
        </p:nvSpPr>
        <p:spPr>
          <a:xfrm>
            <a:off x="4760843" y="1582127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Vant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AAF82C-3FAF-4BFE-843F-4C520F55D60B}"/>
              </a:ext>
            </a:extLst>
          </p:cNvPr>
          <p:cNvSpPr txBox="1"/>
          <p:nvPr/>
        </p:nvSpPr>
        <p:spPr>
          <a:xfrm>
            <a:off x="8699779" y="1626168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Vant"/>
              </a:rPr>
              <a:t>ơ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1A7686-96FC-4B9A-BF2D-E54864D68112}"/>
              </a:ext>
            </a:extLst>
          </p:cNvPr>
          <p:cNvSpPr txBox="1"/>
          <p:nvPr/>
        </p:nvSpPr>
        <p:spPr>
          <a:xfrm>
            <a:off x="6758604" y="1602908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Vant"/>
              </a:rPr>
              <a:t>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A0D0A2-CFC0-492F-859B-07D1C1238C9C}"/>
              </a:ext>
            </a:extLst>
          </p:cNvPr>
          <p:cNvSpPr txBox="1"/>
          <p:nvPr/>
        </p:nvSpPr>
        <p:spPr>
          <a:xfrm>
            <a:off x="2763081" y="2875002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Vant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BF11D-BFDA-4E56-B2B7-FB8B1FDD1348}"/>
              </a:ext>
            </a:extLst>
          </p:cNvPr>
          <p:cNvSpPr txBox="1"/>
          <p:nvPr/>
        </p:nvSpPr>
        <p:spPr>
          <a:xfrm>
            <a:off x="4495803" y="2875002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Vant"/>
              </a:rPr>
              <a:t>do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14EBFB-DE0E-4B67-A752-3AA080088589}"/>
              </a:ext>
            </a:extLst>
          </p:cNvPr>
          <p:cNvSpPr txBox="1"/>
          <p:nvPr/>
        </p:nvSpPr>
        <p:spPr>
          <a:xfrm>
            <a:off x="6432139" y="2877829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Vant"/>
              </a:rPr>
              <a:t>dô</a:t>
            </a:r>
            <a:endParaRPr lang="en-US" sz="6600" dirty="0">
              <a:latin typeface=".VnVan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2C5F6A-1BA4-4C16-924B-DAA9E3D601BA}"/>
              </a:ext>
            </a:extLst>
          </p:cNvPr>
          <p:cNvSpPr txBox="1"/>
          <p:nvPr/>
        </p:nvSpPr>
        <p:spPr>
          <a:xfrm>
            <a:off x="8368475" y="2875002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Vant"/>
              </a:rPr>
              <a:t>dơ</a:t>
            </a:r>
            <a:endParaRPr lang="en-US" sz="6600" dirty="0">
              <a:latin typeface=".VnVan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7E8C0-659A-4BFC-9E63-ABC6A0F42277}"/>
              </a:ext>
            </a:extLst>
          </p:cNvPr>
          <p:cNvSpPr txBox="1"/>
          <p:nvPr/>
        </p:nvSpPr>
        <p:spPr>
          <a:xfrm>
            <a:off x="2763081" y="4120339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.VnVant"/>
              </a:rPr>
              <a:t>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2ED203-3247-4F1A-9B6E-F73D7FBAA51F}"/>
              </a:ext>
            </a:extLst>
          </p:cNvPr>
          <p:cNvSpPr txBox="1"/>
          <p:nvPr/>
        </p:nvSpPr>
        <p:spPr>
          <a:xfrm>
            <a:off x="8358605" y="4120339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Vant"/>
              </a:rPr>
              <a:t>đơ</a:t>
            </a:r>
            <a:endParaRPr lang="en-US" sz="6600" dirty="0">
              <a:latin typeface=".VnVan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538667-8732-4B09-A294-1D8ED76EBFAB}"/>
              </a:ext>
            </a:extLst>
          </p:cNvPr>
          <p:cNvSpPr txBox="1"/>
          <p:nvPr/>
        </p:nvSpPr>
        <p:spPr>
          <a:xfrm>
            <a:off x="6410603" y="4120339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Vant"/>
              </a:rPr>
              <a:t>đô</a:t>
            </a:r>
            <a:endParaRPr lang="en-US" sz="6600" dirty="0">
              <a:latin typeface=".VnVan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987C80-17A6-453A-8E7D-7DF9C4395FE1}"/>
              </a:ext>
            </a:extLst>
          </p:cNvPr>
          <p:cNvSpPr txBox="1"/>
          <p:nvPr/>
        </p:nvSpPr>
        <p:spPr>
          <a:xfrm>
            <a:off x="4459357" y="4120691"/>
            <a:ext cx="1351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.VnVant"/>
              </a:rPr>
              <a:t>đo</a:t>
            </a:r>
            <a:endParaRPr lang="en-US" sz="6600" dirty="0">
              <a:latin typeface=".VnVant"/>
            </a:endParaRPr>
          </a:p>
        </p:txBody>
      </p:sp>
    </p:spTree>
    <p:extLst>
      <p:ext uri="{BB962C8B-B14F-4D97-AF65-F5344CB8AC3E}">
        <p14:creationId xmlns:p14="http://schemas.microsoft.com/office/powerpoint/2010/main" val="14920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F8498407-4685-462F-8427-35EAE215564C}"/>
              </a:ext>
            </a:extLst>
          </p:cNvPr>
          <p:cNvSpPr/>
          <p:nvPr/>
        </p:nvSpPr>
        <p:spPr>
          <a:xfrm>
            <a:off x="606288" y="477075"/>
            <a:ext cx="3538330" cy="145774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.VnAvant" panose="020B7200000000000000" pitchFamily="34" charset="0"/>
              </a:rPr>
              <a:t>c¸ </a:t>
            </a:r>
            <a:r>
              <a:rPr lang="en-US" sz="4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cê</a:t>
            </a:r>
            <a:endParaRPr lang="en-US" sz="4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FFDDE517-25F1-4784-AC57-ACBC909222C3}"/>
              </a:ext>
            </a:extLst>
          </p:cNvPr>
          <p:cNvSpPr/>
          <p:nvPr/>
        </p:nvSpPr>
        <p:spPr>
          <a:xfrm>
            <a:off x="361121" y="3911050"/>
            <a:ext cx="3783497" cy="145774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dç</a:t>
            </a:r>
            <a:r>
              <a:rPr lang="en-US" sz="40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bÐ</a:t>
            </a:r>
            <a:endParaRPr lang="en-US" sz="4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AD03DFA-75CD-4118-9D2F-BF7210BB1177}"/>
              </a:ext>
            </a:extLst>
          </p:cNvPr>
          <p:cNvSpPr/>
          <p:nvPr/>
        </p:nvSpPr>
        <p:spPr>
          <a:xfrm>
            <a:off x="1466022" y="2136085"/>
            <a:ext cx="3433970" cy="145774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cê</a:t>
            </a:r>
            <a:r>
              <a:rPr lang="en-US" sz="4000" b="1" dirty="0">
                <a:solidFill>
                  <a:srgbClr val="00B050"/>
                </a:solidFill>
                <a:latin typeface=".VnAvant" panose="020B7200000000000000" pitchFamily="34" charset="0"/>
              </a:rPr>
              <a:t> ®á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82542C6-683F-44F0-96F4-6DB45EA75CF1}"/>
              </a:ext>
            </a:extLst>
          </p:cNvPr>
          <p:cNvSpPr/>
          <p:nvPr/>
        </p:nvSpPr>
        <p:spPr>
          <a:xfrm>
            <a:off x="7656443" y="3831534"/>
            <a:ext cx="3538330" cy="145774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.VnAvant" panose="020B7200000000000000" pitchFamily="34" charset="0"/>
              </a:rPr>
              <a:t>®ç ®á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AA21313-E6D4-41FF-8294-6DFCA62B2B67}"/>
              </a:ext>
            </a:extLst>
          </p:cNvPr>
          <p:cNvSpPr/>
          <p:nvPr/>
        </p:nvSpPr>
        <p:spPr>
          <a:xfrm>
            <a:off x="5718314" y="1971258"/>
            <a:ext cx="3538330" cy="145774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bê</a:t>
            </a:r>
            <a:r>
              <a:rPr lang="en-US" sz="4000" b="1" dirty="0">
                <a:solidFill>
                  <a:srgbClr val="00B050"/>
                </a:solidFill>
                <a:latin typeface=".VnAvant" panose="020B7200000000000000" pitchFamily="34" charset="0"/>
              </a:rPr>
              <a:t> ®ª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92FD796-BA59-43E9-899E-FCDD4573DAEE}"/>
              </a:ext>
            </a:extLst>
          </p:cNvPr>
          <p:cNvSpPr/>
          <p:nvPr/>
        </p:nvSpPr>
        <p:spPr>
          <a:xfrm>
            <a:off x="4953001" y="59634"/>
            <a:ext cx="3538330" cy="145774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bã</a:t>
            </a:r>
            <a:r>
              <a:rPr lang="en-US" sz="40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cá</a:t>
            </a:r>
            <a:endParaRPr lang="en-US" sz="4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EA14CBA-4967-4E97-8E33-176D89CE9293}"/>
              </a:ext>
            </a:extLst>
          </p:cNvPr>
          <p:cNvSpPr/>
          <p:nvPr/>
        </p:nvSpPr>
        <p:spPr>
          <a:xfrm>
            <a:off x="9127436" y="647696"/>
            <a:ext cx="2948608" cy="147513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.VnAvant" panose="020B7200000000000000" pitchFamily="34" charset="0"/>
              </a:rPr>
              <a:t>®ì bµ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22F069B-CDB6-4E5F-B8B8-5AB81D08A966}"/>
              </a:ext>
            </a:extLst>
          </p:cNvPr>
          <p:cNvSpPr/>
          <p:nvPr/>
        </p:nvSpPr>
        <p:spPr>
          <a:xfrm>
            <a:off x="5121966" y="4113144"/>
            <a:ext cx="1600200" cy="89452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ADD2055-6A5E-403E-9734-8C4E4E03CB03}"/>
              </a:ext>
            </a:extLst>
          </p:cNvPr>
          <p:cNvSpPr/>
          <p:nvPr/>
        </p:nvSpPr>
        <p:spPr>
          <a:xfrm rot="21258014">
            <a:off x="9793356" y="2715868"/>
            <a:ext cx="1131405" cy="62119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86C4EF77-E454-4C89-BF42-CEB51C6BCB05}"/>
              </a:ext>
            </a:extLst>
          </p:cNvPr>
          <p:cNvSpPr/>
          <p:nvPr/>
        </p:nvSpPr>
        <p:spPr>
          <a:xfrm>
            <a:off x="115956" y="134795"/>
            <a:ext cx="1196008" cy="60504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8306A016-0A42-4F2C-B916-877B64F275E3}"/>
              </a:ext>
            </a:extLst>
          </p:cNvPr>
          <p:cNvSpPr/>
          <p:nvPr/>
        </p:nvSpPr>
        <p:spPr>
          <a:xfrm rot="21243226">
            <a:off x="4590224" y="1595847"/>
            <a:ext cx="1182756" cy="54955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25CA44-4958-4F20-87D8-A0B490DDFA99}"/>
              </a:ext>
            </a:extLst>
          </p:cNvPr>
          <p:cNvSpPr/>
          <p:nvPr/>
        </p:nvSpPr>
        <p:spPr>
          <a:xfrm>
            <a:off x="705678" y="5686014"/>
            <a:ext cx="4837045" cy="865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Bê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®ª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dÕ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1ECA44-88B9-4E47-872E-D60C9E875BF7}"/>
              </a:ext>
            </a:extLst>
          </p:cNvPr>
          <p:cNvSpPr/>
          <p:nvPr/>
        </p:nvSpPr>
        <p:spPr>
          <a:xfrm>
            <a:off x="6453810" y="5686014"/>
            <a:ext cx="4837045" cy="865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Bµ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®ç ®á.</a:t>
            </a:r>
          </a:p>
        </p:txBody>
      </p:sp>
    </p:spTree>
    <p:extLst>
      <p:ext uri="{BB962C8B-B14F-4D97-AF65-F5344CB8AC3E}">
        <p14:creationId xmlns:p14="http://schemas.microsoft.com/office/powerpoint/2010/main" val="385958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2E27BF-DF74-4A58-9421-90C307B8D07A}"/>
              </a:ext>
            </a:extLst>
          </p:cNvPr>
          <p:cNvSpPr txBox="1"/>
          <p:nvPr/>
        </p:nvSpPr>
        <p:spPr>
          <a:xfrm>
            <a:off x="3021496" y="2126540"/>
            <a:ext cx="5913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288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2C1244-976F-424F-AD9C-9081BD623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0" y="1584821"/>
            <a:ext cx="11123440" cy="3322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58A33B-A6F2-44DA-B3B2-0E461D6AB1F4}"/>
              </a:ext>
            </a:extLst>
          </p:cNvPr>
          <p:cNvSpPr txBox="1"/>
          <p:nvPr/>
        </p:nvSpPr>
        <p:spPr>
          <a:xfrm>
            <a:off x="544440" y="1412882"/>
            <a:ext cx="436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đỗ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30CC1-9BC3-4B47-98BC-B2BAF930D9E8}"/>
              </a:ext>
            </a:extLst>
          </p:cNvPr>
          <p:cNvSpPr txBox="1"/>
          <p:nvPr/>
        </p:nvSpPr>
        <p:spPr>
          <a:xfrm>
            <a:off x="4481440" y="1412882"/>
            <a:ext cx="436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đỗ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870958-D9DB-418B-B4B8-8B88AB2ED856}"/>
              </a:ext>
            </a:extLst>
          </p:cNvPr>
          <p:cNvSpPr txBox="1"/>
          <p:nvPr/>
        </p:nvSpPr>
        <p:spPr>
          <a:xfrm>
            <a:off x="8428600" y="1412881"/>
            <a:ext cx="436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đỗ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DBAFB-AAB9-4D8C-B03E-B2CF095E0781}"/>
              </a:ext>
            </a:extLst>
          </p:cNvPr>
          <p:cNvSpPr txBox="1"/>
          <p:nvPr/>
        </p:nvSpPr>
        <p:spPr>
          <a:xfrm>
            <a:off x="8428600" y="3000839"/>
            <a:ext cx="436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đỗ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37B4EE-8F2C-4C0F-9944-40663F8843CD}"/>
              </a:ext>
            </a:extLst>
          </p:cNvPr>
          <p:cNvSpPr txBox="1"/>
          <p:nvPr/>
        </p:nvSpPr>
        <p:spPr>
          <a:xfrm>
            <a:off x="4481440" y="3000839"/>
            <a:ext cx="436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đỗ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B6CD8-A32B-4E55-9882-D3DBE915E585}"/>
              </a:ext>
            </a:extLst>
          </p:cNvPr>
          <p:cNvSpPr txBox="1"/>
          <p:nvPr/>
        </p:nvSpPr>
        <p:spPr>
          <a:xfrm>
            <a:off x="544440" y="2984710"/>
            <a:ext cx="436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đỗ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6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DA791-E53B-4FE9-B705-C386404B2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0"/>
            <a:ext cx="911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DA4D2-C6CC-4B50-94DE-8BFD692E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141625"/>
            <a:ext cx="7345680" cy="65747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7FE2C5-EC3A-41C7-8224-3DFEC895F2B7}"/>
              </a:ext>
            </a:extLst>
          </p:cNvPr>
          <p:cNvSpPr/>
          <p:nvPr/>
        </p:nvSpPr>
        <p:spPr>
          <a:xfrm>
            <a:off x="7701280" y="1290320"/>
            <a:ext cx="4297680" cy="1056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2C7FE6-1ACA-4D92-8978-E26540DAE1DE}"/>
              </a:ext>
            </a:extLst>
          </p:cNvPr>
          <p:cNvSpPr/>
          <p:nvPr/>
        </p:nvSpPr>
        <p:spPr>
          <a:xfrm>
            <a:off x="7782560" y="1503680"/>
            <a:ext cx="4297680" cy="1056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AD934B-A850-422B-80D2-3004FE51187D}"/>
              </a:ext>
            </a:extLst>
          </p:cNvPr>
          <p:cNvSpPr/>
          <p:nvPr/>
        </p:nvSpPr>
        <p:spPr>
          <a:xfrm>
            <a:off x="7701280" y="4612640"/>
            <a:ext cx="4297680" cy="1056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22728E-761F-4690-B32E-89850DA9CB73}"/>
              </a:ext>
            </a:extLst>
          </p:cNvPr>
          <p:cNvSpPr/>
          <p:nvPr/>
        </p:nvSpPr>
        <p:spPr>
          <a:xfrm>
            <a:off x="7782560" y="4714240"/>
            <a:ext cx="4297680" cy="1056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69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248</Words>
  <Application>Microsoft Office PowerPoint</Application>
  <PresentationFormat>Widescreen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.VnVant</vt:lpstr>
      <vt:lpstr>Arial-Rounded</vt:lpstr>
      <vt:lpstr>等线</vt:lpstr>
      <vt:lpstr>DFPOP1-W9</vt:lpstr>
      <vt:lpstr>HP001 4 hàng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16</cp:revision>
  <dcterms:created xsi:type="dcterms:W3CDTF">2020-08-11T14:08:04Z</dcterms:created>
  <dcterms:modified xsi:type="dcterms:W3CDTF">2025-04-05T23:57:54Z</dcterms:modified>
</cp:coreProperties>
</file>