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79" r:id="rId3"/>
    <p:sldId id="264" r:id="rId4"/>
    <p:sldId id="256" r:id="rId5"/>
    <p:sldId id="277" r:id="rId6"/>
    <p:sldId id="276" r:id="rId7"/>
    <p:sldId id="278" r:id="rId8"/>
    <p:sldId id="260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A7F34-9D3B-4161-AE67-508BF7E705B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1B97-F816-4E93-9A30-B2112872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6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0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A5FFE-8C95-439D-8864-958A54CD0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92913-6D9F-420C-8D16-B077D80AF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3DBA9-BD44-4247-ADA2-492CBBF5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8EB4E-C17F-4710-AFAC-F91BD045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66C59-5E48-4EC6-8A00-C9E15E44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5B2F-5543-4E13-A6D0-F1D7BB10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2A76D-162F-4C82-90D7-86D82FBB7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EB4D-C864-4C92-B202-AF1DCF85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8D3-B829-4300-B781-9D735AC5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9464F-2D99-41EF-8FA0-95ED6D912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0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4327D-2F46-40BE-9539-875870AED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53813-60BE-4693-85CB-E7F70C39B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6928D-63B7-4796-880A-BF8ED796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0C6D3-9834-4F05-AEAD-E18C6F20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50B44-65A0-452F-83D8-A790E51B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5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0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8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123E9-D45F-4FF7-A257-B65EB719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FDB9-D819-48D0-A7F9-CB23F6759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2F57-A8B1-4D08-B1F8-C8BE8329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3D65E-05F9-4D6A-ACE5-FC05998D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F0CFA-E5DE-4F97-B12F-91574E94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9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5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9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5F9E-91DF-4FEF-BAAF-D5525F7C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171DC-2379-4F3A-A87B-51D05C073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E273-A680-41B6-BEFB-5DD6702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FCACB-2450-492E-955B-640E24F6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E4C69-6A37-44DC-AB61-DCD15897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7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6211-7B7B-430C-84F5-F67C3FF7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5C7ED-6B06-4249-B15B-7A07B827E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930DF-1F40-4542-883C-4837530D5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9C3D3-DFBD-4E84-B3BE-7F799834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C493B-FE8E-443D-8D06-D8BB2C51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360FD-578F-4525-851D-9CA167AB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5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1897-FA1B-40FF-B0BF-600F2E40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C10E9-4D6E-43E4-BAFC-9DDDC8D6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5B636-A111-422D-813C-50824768A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90A1C-E2BA-4631-B035-F76835BD4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3E073-C305-460E-9F41-0A437228C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30EE9C-3068-4FA9-9B54-61A8DE83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5E7A9-7A21-4D1A-8265-8B427F64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DC0BCE-2675-40A5-BEE9-094D8ACF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94A9-55F0-4450-A3CC-AED2C261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2C3EA-6A46-444F-B68A-027FD866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6C6A1-6368-4F6B-8326-4355DCC6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80E2E-60CD-4792-849C-FE67CF26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EC3B9-5675-4449-A0BF-9565F946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80AC4-3B50-4647-89A4-3A046F74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0B7F8-1B02-41EE-9275-B1C23BF5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D78E-84CA-4254-A779-178A3ACF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0A523-6566-4887-9653-49F55DEB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48479-ACD5-4883-9B10-4CD277690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B525A-2821-4431-8261-27472ED7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8B660-DAC5-4EE4-86E0-13444D69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97828-EEC9-4CF5-895F-AAA72906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5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DBA4-C7D9-4D9C-9DD3-AD54E4C8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AD3EE-28B1-42A8-B8CC-BE7FF3CEE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284C7-DA25-4F21-9670-21E33F521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5D422-5F4B-4EF3-AD69-F41CF88D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23E2A-B50B-4B1D-98CB-22A0C947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324F1-0043-4B0A-B64C-14B8653A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4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4E0A7-E49C-4DD9-A4FA-C03E3E4E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6EF4F-FCBB-4448-8439-11B336B43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DBE6E-7CD1-4284-861A-6C8FDF3A9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83A5-646D-44E3-9605-5971209327F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08EE-0A24-4765-AFC3-16692838D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CFFBB-E420-4949-80A8-AE6EFAED7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D38EF-7917-4788-A7CA-BBDCC8F3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0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71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791291"/>
            <a:ext cx="8338236" cy="466923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2339" y="3787188"/>
            <a:ext cx="6870931" cy="153865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11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</a:t>
            </a:r>
            <a:r>
              <a:rPr kumimoji="0" lang="en-US" altLang="zh-CN" sz="4800" b="1" i="0" u="none" strike="noStrike" kern="1200" cap="none" spc="0" normalizeH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k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4986" y="2895215"/>
            <a:ext cx="79524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545" y="179850"/>
            <a:ext cx="106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0" y="1041624"/>
            <a:ext cx="3283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CF9CE-0908-4B92-8604-00F15F15C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5" y="0"/>
            <a:ext cx="1109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. tình huống 1">
            <a:hlinkClick r:id="" action="ppaction://media"/>
            <a:extLst>
              <a:ext uri="{FF2B5EF4-FFF2-40B4-BE49-F238E27FC236}">
                <a16:creationId xmlns:a16="http://schemas.microsoft.com/office/drawing/2014/main" id="{7DAB9892-46AE-429D-ACDD-806FB26FC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2688" y="0"/>
            <a:ext cx="982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696928" y="2304483"/>
            <a:ext cx="5211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907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A754B-D371-4654-AF96-9AD8882C7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1" y="249476"/>
            <a:ext cx="11608817" cy="519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802146-AA38-49AD-8D53-9DC2641CC762}"/>
              </a:ext>
            </a:extLst>
          </p:cNvPr>
          <p:cNvSpPr txBox="1"/>
          <p:nvPr/>
        </p:nvSpPr>
        <p:spPr>
          <a:xfrm>
            <a:off x="3675536" y="5449456"/>
            <a:ext cx="597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Nam </a:t>
            </a:r>
            <a:r>
              <a:rPr lang="en-US" sz="4800" b="1" dirty="0" err="1">
                <a:latin typeface=".VnAvant" panose="020B7200000000000000" pitchFamily="34" charset="0"/>
              </a:rPr>
              <a:t>vÏ</a:t>
            </a:r>
            <a:r>
              <a:rPr lang="en-US" sz="4800" b="1" dirty="0">
                <a:latin typeface=".VnAvant" panose="020B7200000000000000" pitchFamily="34" charset="0"/>
              </a:rPr>
              <a:t> k× ®µ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EF5FA-F747-4013-8247-7FB7FD214599}"/>
              </a:ext>
            </a:extLst>
          </p:cNvPr>
          <p:cNvSpPr txBox="1"/>
          <p:nvPr/>
        </p:nvSpPr>
        <p:spPr>
          <a:xfrm>
            <a:off x="6178144" y="5455526"/>
            <a:ext cx="2318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k×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F7CCB2-AFDC-462B-B6CB-890277EAFF3B}"/>
              </a:ext>
            </a:extLst>
          </p:cNvPr>
          <p:cNvGraphicFramePr>
            <a:graphicFrameLocks noGrp="1"/>
          </p:cNvGraphicFramePr>
          <p:nvPr/>
        </p:nvGraphicFramePr>
        <p:xfrm>
          <a:off x="2132199" y="2461179"/>
          <a:ext cx="3403362" cy="2513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1681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701681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1256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125697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25D4F2-C4BA-4CDE-B9E4-836D998773B4}"/>
              </a:ext>
            </a:extLst>
          </p:cNvPr>
          <p:cNvSpPr txBox="1"/>
          <p:nvPr/>
        </p:nvSpPr>
        <p:spPr>
          <a:xfrm>
            <a:off x="3665747" y="1192529"/>
            <a:ext cx="211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F04EB-CA73-48DA-AC19-05AD2E6D01B6}"/>
              </a:ext>
            </a:extLst>
          </p:cNvPr>
          <p:cNvSpPr txBox="1"/>
          <p:nvPr/>
        </p:nvSpPr>
        <p:spPr>
          <a:xfrm>
            <a:off x="2132199" y="2461179"/>
            <a:ext cx="185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.VnAvant" panose="020B7200000000000000" pitchFamily="34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7E4FD-CCD5-4DA4-831B-71148E799954}"/>
              </a:ext>
            </a:extLst>
          </p:cNvPr>
          <p:cNvSpPr txBox="1"/>
          <p:nvPr/>
        </p:nvSpPr>
        <p:spPr>
          <a:xfrm>
            <a:off x="4478269" y="2461178"/>
            <a:ext cx="211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F0678-990B-4A7F-9E26-CDDAFCFFD808}"/>
              </a:ext>
            </a:extLst>
          </p:cNvPr>
          <p:cNvSpPr txBox="1"/>
          <p:nvPr/>
        </p:nvSpPr>
        <p:spPr>
          <a:xfrm>
            <a:off x="2904737" y="3729827"/>
            <a:ext cx="185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.VnAvant" panose="020B7200000000000000" pitchFamily="34" charset="0"/>
              </a:rPr>
              <a:t>k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530A5B1-BF83-4E27-9895-9CA106F63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560412"/>
              </p:ext>
            </p:extLst>
          </p:nvPr>
        </p:nvGraphicFramePr>
        <p:xfrm>
          <a:off x="6764236" y="2472855"/>
          <a:ext cx="3403362" cy="2513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1681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701681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1256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125697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E46AA05-4E66-4262-A659-9C18E4764D54}"/>
              </a:ext>
            </a:extLst>
          </p:cNvPr>
          <p:cNvSpPr txBox="1"/>
          <p:nvPr/>
        </p:nvSpPr>
        <p:spPr>
          <a:xfrm>
            <a:off x="8224399" y="1260849"/>
            <a:ext cx="211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4B3331-3119-424E-B9A9-D3AB20C03015}"/>
              </a:ext>
            </a:extLst>
          </p:cNvPr>
          <p:cNvSpPr txBox="1"/>
          <p:nvPr/>
        </p:nvSpPr>
        <p:spPr>
          <a:xfrm>
            <a:off x="6764236" y="2517822"/>
            <a:ext cx="185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AAF39-7C92-4A63-8551-016E900B4FA0}"/>
              </a:ext>
            </a:extLst>
          </p:cNvPr>
          <p:cNvSpPr txBox="1"/>
          <p:nvPr/>
        </p:nvSpPr>
        <p:spPr>
          <a:xfrm>
            <a:off x="9110306" y="2517821"/>
            <a:ext cx="211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anose="020B7200000000000000" pitchFamily="34" charset="0"/>
              </a:rPr>
              <a:t>i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DED51-324F-42CB-BA98-37344F7755E4}"/>
              </a:ext>
            </a:extLst>
          </p:cNvPr>
          <p:cNvSpPr txBox="1"/>
          <p:nvPr/>
        </p:nvSpPr>
        <p:spPr>
          <a:xfrm>
            <a:off x="7536774" y="3777820"/>
            <a:ext cx="185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7200" b="1" dirty="0">
                <a:latin typeface=".VnAvant" panose="020B7200000000000000" pitchFamily="34" charset="0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22753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6BDCD8-A9A9-499E-9E2F-3D99360AF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181850"/>
              </p:ext>
            </p:extLst>
          </p:nvPr>
        </p:nvGraphicFramePr>
        <p:xfrm>
          <a:off x="2073204" y="347244"/>
          <a:ext cx="2862588" cy="1796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294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431294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8980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89809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FB1CE5-BBB3-4DA7-AA2C-F819B61D8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528139"/>
              </p:ext>
            </p:extLst>
          </p:nvPr>
        </p:nvGraphicFramePr>
        <p:xfrm>
          <a:off x="6881178" y="347244"/>
          <a:ext cx="2862590" cy="1796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295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431295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8980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89809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A32DF7C-A80F-4EC6-8CE7-A39800B8AA01}"/>
              </a:ext>
            </a:extLst>
          </p:cNvPr>
          <p:cNvSpPr txBox="1"/>
          <p:nvPr/>
        </p:nvSpPr>
        <p:spPr>
          <a:xfrm>
            <a:off x="1858184" y="347244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76766-F3C6-4FF4-9856-5C0365C4760D}"/>
              </a:ext>
            </a:extLst>
          </p:cNvPr>
          <p:cNvSpPr txBox="1"/>
          <p:nvPr/>
        </p:nvSpPr>
        <p:spPr>
          <a:xfrm>
            <a:off x="3844036" y="322008"/>
            <a:ext cx="563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e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CBBC10-6979-45C4-824F-029C2AAD1B85}"/>
              </a:ext>
            </a:extLst>
          </p:cNvPr>
          <p:cNvSpPr txBox="1"/>
          <p:nvPr/>
        </p:nvSpPr>
        <p:spPr>
          <a:xfrm>
            <a:off x="2575355" y="1266268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5400" b="1" dirty="0" err="1">
                <a:latin typeface=".VnAvant" panose="020B7200000000000000" pitchFamily="34" charset="0"/>
              </a:rPr>
              <a:t>Ì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D9F3B-AD1C-4626-BB89-C6412CA78F54}"/>
              </a:ext>
            </a:extLst>
          </p:cNvPr>
          <p:cNvSpPr txBox="1"/>
          <p:nvPr/>
        </p:nvSpPr>
        <p:spPr>
          <a:xfrm>
            <a:off x="307828" y="2277343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5400" b="1" dirty="0" err="1">
                <a:latin typeface=".VnAvant" panose="020B7200000000000000" pitchFamily="34" charset="0"/>
              </a:rPr>
              <a:t>Ì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2F97FD-33BB-4D0D-BEB8-9354BA5A90DF}"/>
              </a:ext>
            </a:extLst>
          </p:cNvPr>
          <p:cNvSpPr txBox="1"/>
          <p:nvPr/>
        </p:nvSpPr>
        <p:spPr>
          <a:xfrm>
            <a:off x="3844036" y="330320"/>
            <a:ext cx="563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e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CA1321-B84B-4571-B621-BCB005D940FD}"/>
              </a:ext>
            </a:extLst>
          </p:cNvPr>
          <p:cNvSpPr txBox="1"/>
          <p:nvPr/>
        </p:nvSpPr>
        <p:spPr>
          <a:xfrm>
            <a:off x="2575355" y="1259341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5400" b="1" dirty="0" err="1">
                <a:latin typeface=".VnAvant" panose="020B7200000000000000" pitchFamily="34" charset="0"/>
              </a:rPr>
              <a:t>Î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1A136-25FF-4DD0-978A-41A612F15B12}"/>
              </a:ext>
            </a:extLst>
          </p:cNvPr>
          <p:cNvSpPr txBox="1"/>
          <p:nvPr/>
        </p:nvSpPr>
        <p:spPr>
          <a:xfrm>
            <a:off x="2043503" y="2263915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5400" b="1" dirty="0" err="1">
                <a:latin typeface=".VnAvant" panose="020B7200000000000000" pitchFamily="34" charset="0"/>
              </a:rPr>
              <a:t>Î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6F418-1027-4B9F-82F3-50B0A2E03285}"/>
              </a:ext>
            </a:extLst>
          </p:cNvPr>
          <p:cNvSpPr txBox="1"/>
          <p:nvPr/>
        </p:nvSpPr>
        <p:spPr>
          <a:xfrm>
            <a:off x="3855609" y="329159"/>
            <a:ext cx="563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ª</a:t>
            </a:r>
            <a:endParaRPr lang="en-US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47D8F-30D4-440A-96FA-6D606AD8C596}"/>
              </a:ext>
            </a:extLst>
          </p:cNvPr>
          <p:cNvSpPr txBox="1"/>
          <p:nvPr/>
        </p:nvSpPr>
        <p:spPr>
          <a:xfrm>
            <a:off x="2576640" y="1254723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5400" b="1" dirty="0" err="1">
                <a:latin typeface=".VnAvant" panose="020B7200000000000000" pitchFamily="34" charset="0"/>
              </a:rPr>
              <a:t>Ö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6D082-B44B-40C6-9AC7-1C42E8B99D89}"/>
              </a:ext>
            </a:extLst>
          </p:cNvPr>
          <p:cNvSpPr txBox="1"/>
          <p:nvPr/>
        </p:nvSpPr>
        <p:spPr>
          <a:xfrm>
            <a:off x="3908688" y="2277343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5400" b="1" dirty="0" err="1">
                <a:latin typeface=".VnAvant" panose="020B7200000000000000" pitchFamily="34" charset="0"/>
              </a:rPr>
              <a:t>Ö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EB6E36-F355-47FD-AC69-F7EAAFE0C8BD}"/>
              </a:ext>
            </a:extLst>
          </p:cNvPr>
          <p:cNvSpPr txBox="1"/>
          <p:nvPr/>
        </p:nvSpPr>
        <p:spPr>
          <a:xfrm>
            <a:off x="6706624" y="347244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27B3E-36A8-4195-B25E-AFB0466D725B}"/>
              </a:ext>
            </a:extLst>
          </p:cNvPr>
          <p:cNvSpPr txBox="1"/>
          <p:nvPr/>
        </p:nvSpPr>
        <p:spPr>
          <a:xfrm>
            <a:off x="8060036" y="347244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398CD-F50C-4A49-AD80-F48ACEEE204F}"/>
              </a:ext>
            </a:extLst>
          </p:cNvPr>
          <p:cNvSpPr txBox="1"/>
          <p:nvPr/>
        </p:nvSpPr>
        <p:spPr>
          <a:xfrm>
            <a:off x="7383330" y="1266268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kÝ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4A1B3A-3FAA-4F16-8FB1-57A0A7A5430E}"/>
              </a:ext>
            </a:extLst>
          </p:cNvPr>
          <p:cNvSpPr txBox="1"/>
          <p:nvPr/>
        </p:nvSpPr>
        <p:spPr>
          <a:xfrm>
            <a:off x="5801766" y="2259609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kÝ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C772F-F638-4D34-A64A-FD6F4476DBE4}"/>
              </a:ext>
            </a:extLst>
          </p:cNvPr>
          <p:cNvSpPr txBox="1"/>
          <p:nvPr/>
        </p:nvSpPr>
        <p:spPr>
          <a:xfrm>
            <a:off x="8060036" y="347244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E7C61-0947-40F3-8BBF-C95427920BF0}"/>
              </a:ext>
            </a:extLst>
          </p:cNvPr>
          <p:cNvSpPr txBox="1"/>
          <p:nvPr/>
        </p:nvSpPr>
        <p:spPr>
          <a:xfrm>
            <a:off x="7383330" y="1266268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kØ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37D92-E080-42AF-A19F-421F008A87B6}"/>
              </a:ext>
            </a:extLst>
          </p:cNvPr>
          <p:cNvSpPr txBox="1"/>
          <p:nvPr/>
        </p:nvSpPr>
        <p:spPr>
          <a:xfrm>
            <a:off x="7509548" y="2259609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kØ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818D4-7195-4585-92F1-9C5BAAD73B15}"/>
              </a:ext>
            </a:extLst>
          </p:cNvPr>
          <p:cNvSpPr txBox="1"/>
          <p:nvPr/>
        </p:nvSpPr>
        <p:spPr>
          <a:xfrm>
            <a:off x="8060036" y="345091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8079C1-A21A-434A-901C-F3B7F694585C}"/>
              </a:ext>
            </a:extLst>
          </p:cNvPr>
          <p:cNvSpPr txBox="1"/>
          <p:nvPr/>
        </p:nvSpPr>
        <p:spPr>
          <a:xfrm>
            <a:off x="7383330" y="1276225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kÜ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B1E3D5-4706-43D9-B741-D2D1E34A0219}"/>
              </a:ext>
            </a:extLst>
          </p:cNvPr>
          <p:cNvSpPr txBox="1"/>
          <p:nvPr/>
        </p:nvSpPr>
        <p:spPr>
          <a:xfrm>
            <a:off x="9219354" y="2263915"/>
            <a:ext cx="185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kÜ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361F11-901D-42F4-AE43-B4E2A81EB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8" y="3488791"/>
            <a:ext cx="2799059" cy="22442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178119-0624-4F88-8A3D-415D953BFC9C}"/>
              </a:ext>
            </a:extLst>
          </p:cNvPr>
          <p:cNvSpPr txBox="1"/>
          <p:nvPr/>
        </p:nvSpPr>
        <p:spPr>
          <a:xfrm>
            <a:off x="1135200" y="5901106"/>
            <a:ext cx="285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anose="020B7200000000000000" pitchFamily="34" charset="0"/>
              </a:rPr>
              <a:t>bÝ</a:t>
            </a:r>
            <a:r>
              <a:rPr lang="en-US" sz="5400" b="1" dirty="0">
                <a:latin typeface=".VnAvant" panose="020B7200000000000000" pitchFamily="34" charset="0"/>
              </a:rPr>
              <a:t> ®á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876E14-4A88-4535-8400-3C77DE25FDD9}"/>
              </a:ext>
            </a:extLst>
          </p:cNvPr>
          <p:cNvSpPr txBox="1"/>
          <p:nvPr/>
        </p:nvSpPr>
        <p:spPr>
          <a:xfrm>
            <a:off x="1584689" y="5918824"/>
            <a:ext cx="4107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Ý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7433F0-6709-471C-9893-7B9A5E337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4" y="3692200"/>
            <a:ext cx="2615380" cy="20408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9548DF-B2DD-41E7-A870-AFCF6D965C2E}"/>
              </a:ext>
            </a:extLst>
          </p:cNvPr>
          <p:cNvSpPr txBox="1"/>
          <p:nvPr/>
        </p:nvSpPr>
        <p:spPr>
          <a:xfrm>
            <a:off x="4108077" y="5901105"/>
            <a:ext cx="285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anose="020B7200000000000000" pitchFamily="34" charset="0"/>
              </a:rPr>
              <a:t>kÎ</a:t>
            </a:r>
            <a:r>
              <a:rPr lang="en-US" sz="5400" b="1" dirty="0">
                <a:latin typeface=".VnAvant" panose="020B7200000000000000" pitchFamily="34" charset="0"/>
              </a:rPr>
              <a:t> «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FD2F82-F32C-4C5F-8249-AD9EF4A6A6F7}"/>
              </a:ext>
            </a:extLst>
          </p:cNvPr>
          <p:cNvSpPr txBox="1"/>
          <p:nvPr/>
        </p:nvSpPr>
        <p:spPr>
          <a:xfrm>
            <a:off x="4108077" y="5919576"/>
            <a:ext cx="452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9D582BB-FE3D-4FD8-9232-B86C74FD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5" y="3797652"/>
            <a:ext cx="2453162" cy="19354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21DD23A-669A-434D-86B3-A124185EF44B}"/>
              </a:ext>
            </a:extLst>
          </p:cNvPr>
          <p:cNvSpPr txBox="1"/>
          <p:nvPr/>
        </p:nvSpPr>
        <p:spPr>
          <a:xfrm>
            <a:off x="7000149" y="5901105"/>
            <a:ext cx="285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®</a:t>
            </a:r>
            <a:r>
              <a:rPr lang="en-US" sz="5400" b="1" dirty="0" err="1">
                <a:latin typeface=".VnAvant" panose="020B7200000000000000" pitchFamily="34" charset="0"/>
              </a:rPr>
              <a:t>i</a:t>
            </a:r>
            <a:r>
              <a:rPr lang="en-US" sz="5400" b="1" dirty="0">
                <a:latin typeface=".VnAvant" panose="020B7200000000000000" pitchFamily="34" charset="0"/>
              </a:rPr>
              <a:t> ®ß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771991-9B93-4F29-ACA5-D93B5E6956EB}"/>
              </a:ext>
            </a:extLst>
          </p:cNvPr>
          <p:cNvSpPr txBox="1"/>
          <p:nvPr/>
        </p:nvSpPr>
        <p:spPr>
          <a:xfrm>
            <a:off x="7456656" y="5917252"/>
            <a:ext cx="844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CFFF968-E9FE-46B3-B6A3-067D848D4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10" y="3920237"/>
            <a:ext cx="2453162" cy="18128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140E26-84B1-482D-9639-A482C80BE871}"/>
              </a:ext>
            </a:extLst>
          </p:cNvPr>
          <p:cNvSpPr txBox="1"/>
          <p:nvPr/>
        </p:nvSpPr>
        <p:spPr>
          <a:xfrm>
            <a:off x="9778181" y="5804037"/>
            <a:ext cx="285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k× ®µ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8A7A32-78D3-4ABA-A28E-31C8C6549D27}"/>
              </a:ext>
            </a:extLst>
          </p:cNvPr>
          <p:cNvSpPr txBox="1"/>
          <p:nvPr/>
        </p:nvSpPr>
        <p:spPr>
          <a:xfrm>
            <a:off x="9782500" y="5822509"/>
            <a:ext cx="913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k×</a:t>
            </a:r>
            <a:endParaRPr lang="en-US" sz="5400">
              <a:solidFill>
                <a:srgbClr val="FF0000"/>
              </a:solidFill>
            </a:endParaRPr>
          </a:p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B963C3-E76F-4FE3-8B69-29F2ACC117F7}"/>
              </a:ext>
            </a:extLst>
          </p:cNvPr>
          <p:cNvSpPr txBox="1"/>
          <p:nvPr/>
        </p:nvSpPr>
        <p:spPr>
          <a:xfrm>
            <a:off x="10180341" y="5816477"/>
            <a:ext cx="10321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  <p:bldP spid="9" grpId="1"/>
      <p:bldP spid="10" grpId="0"/>
      <p:bldP spid="12" grpId="0"/>
      <p:bldP spid="12" grpId="1"/>
      <p:bldP spid="13" grpId="0"/>
      <p:bldP spid="13" grpId="1"/>
      <p:bldP spid="14" grpId="0"/>
      <p:bldP spid="15" grpId="0"/>
      <p:bldP spid="16" grpId="0"/>
      <p:bldP spid="17" grpId="0"/>
      <p:bldP spid="18" grpId="0"/>
      <p:bldP spid="19" grpId="0"/>
      <p:bldP spid="19" grpId="1"/>
      <p:bldP spid="20" grpId="0"/>
      <p:bldP spid="20" grpId="1"/>
      <p:bldP spid="21" grpId="0"/>
      <p:bldP spid="22" grpId="0"/>
      <p:bldP spid="22" grpId="1"/>
      <p:bldP spid="23" grpId="0"/>
      <p:bldP spid="23" grpId="1"/>
      <p:bldP spid="24" grpId="0"/>
      <p:bldP spid="25" grpId="0"/>
      <p:bldP spid="26" grpId="0"/>
      <p:bldP spid="27" grpId="0"/>
      <p:bldP spid="29" grpId="0"/>
      <p:bldP spid="30" grpId="0"/>
      <p:bldP spid="32" grpId="0"/>
      <p:bldP spid="33" grpId="0"/>
      <p:bldP spid="35" grpId="0"/>
      <p:bldP spid="36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87676-F2DD-46EC-B0BD-FE811927A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00563-20C3-4272-902C-4EF13704B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473"/>
            <a:ext cx="12192000" cy="43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696928" y="2304483"/>
            <a:ext cx="5211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044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70D52-0289-4993-8E7F-9D7231F3C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4"/>
            <a:ext cx="12192000" cy="6076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78119-0624-4F88-8A3D-415D953BFC9C}"/>
              </a:ext>
            </a:extLst>
          </p:cNvPr>
          <p:cNvSpPr txBox="1"/>
          <p:nvPr/>
        </p:nvSpPr>
        <p:spPr>
          <a:xfrm>
            <a:off x="3124528" y="5889576"/>
            <a:ext cx="6532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anose="020B7200000000000000" pitchFamily="34" charset="0"/>
              </a:rPr>
              <a:t>K× ®µ bß ë kÏ ®¸.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CB382-25C0-4238-B8C5-16C1B0774D1F}"/>
              </a:ext>
            </a:extLst>
          </p:cNvPr>
          <p:cNvSpPr txBox="1"/>
          <p:nvPr/>
        </p:nvSpPr>
        <p:spPr>
          <a:xfrm>
            <a:off x="2942058" y="5901273"/>
            <a:ext cx="115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K×</a:t>
            </a:r>
            <a:endParaRPr lang="en-US" sz="5400" b="1" dirty="0">
              <a:solidFill>
                <a:srgbClr val="FF0000"/>
              </a:solidFill>
              <a:latin typeface=".Vavan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8A0B2E-CA3C-4E7F-AC30-884BFCBBBDC4}"/>
              </a:ext>
            </a:extLst>
          </p:cNvPr>
          <p:cNvSpPr txBox="1"/>
          <p:nvPr/>
        </p:nvSpPr>
        <p:spPr>
          <a:xfrm>
            <a:off x="6717202" y="5901273"/>
            <a:ext cx="688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5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87</Words>
  <Application>Microsoft Office PowerPoint</Application>
  <PresentationFormat>Widescreen</PresentationFormat>
  <Paragraphs>48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.Vavant</vt:lpstr>
      <vt:lpstr>Arial-Rounded</vt:lpstr>
      <vt:lpstr>等线</vt:lpstr>
      <vt:lpstr>DFPOP1-W9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26</cp:revision>
  <dcterms:created xsi:type="dcterms:W3CDTF">2020-08-12T01:39:41Z</dcterms:created>
  <dcterms:modified xsi:type="dcterms:W3CDTF">2025-04-07T15:45:12Z</dcterms:modified>
</cp:coreProperties>
</file>