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6" r:id="rId3"/>
    <p:sldId id="264" r:id="rId4"/>
    <p:sldId id="256" r:id="rId5"/>
    <p:sldId id="265" r:id="rId6"/>
    <p:sldId id="266" r:id="rId7"/>
    <p:sldId id="267" r:id="rId8"/>
    <p:sldId id="268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D1AFD-0AF2-4953-AFA3-13DCF5CAAC7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C17AC-7284-46BF-A28F-2804383E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88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CBFB-DAE6-4A24-9CB9-88C70D254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CB3A6-9C8D-49E8-A5CD-5FC01EBF4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D19FB-C1B6-49CE-BFFB-C158FB56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7E9D-AA2F-434A-ABB6-DFAFA77A5B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FC72-D372-4DD7-BC80-76DB5C32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07A66-8F49-41B0-9A14-ADEF822D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A188-840A-45A9-ABE0-4F36D0F9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7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2116-29A4-44A8-AE3E-0B2B42E4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ACE75-5EF2-407D-BA7F-EA028B82F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F5723-C3DA-42E9-AC06-F3531F5F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7E9D-AA2F-434A-ABB6-DFAFA77A5B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AD48-9C64-407F-8FF3-05A14BB7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9A7F3-2E40-498C-BC47-6E412840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A188-840A-45A9-ABE0-4F36D0F9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9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3497F-9E7F-4759-9F8C-BC4197CBA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7B2FE-36D1-46EC-97FC-E673271E7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274CA-DA3F-487B-ACFF-06C226C0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7E9D-AA2F-434A-ABB6-DFAFA77A5B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E81CE-43B2-45BB-BA2F-FB0ABA0B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3D145-767A-4353-A8B6-98D60580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A188-840A-45A9-ABE0-4F36D0F9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4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3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7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6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0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893D-CEA7-464C-98B4-FFEB7325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4233-5965-4CD4-9F4B-CEFCC3D5E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6AA97-41BB-4184-9B58-EF68025F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7E9D-AA2F-434A-ABB6-DFAFA77A5B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8C3C8-8562-491A-BAA5-E061A5EE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0FC68-160C-423C-A6EC-76FD7B722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A188-840A-45A9-ABE0-4F36D0F9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05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1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0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1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0281-CD19-442C-901E-83045396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36C72-D1C5-498A-BB4C-84DB3A8B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74C4F-046F-4DAF-ACFD-D1D34D89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7E9D-AA2F-434A-ABB6-DFAFA77A5B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F511A-E57D-4294-A911-5A52635D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E35F2-586D-40BC-B7DD-20B7B7E4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A188-840A-45A9-ABE0-4F36D0F9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B1EE-EFD2-4161-81F9-3FF48F8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2A24-E0A9-44BE-AFB8-327CAACD3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2FBAE-6695-42B0-B35D-B2BAFEA3B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E2D94-F59C-45D6-A523-BF798D4A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7E9D-AA2F-434A-ABB6-DFAFA77A5B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66FCB-55C9-4D37-9861-1A8C0B07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41A08-3601-4BAD-848E-3D09D4F0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A188-840A-45A9-ABE0-4F36D0F9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5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6276-72DD-4A07-87F7-90F2F649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9914E-229E-4B82-8F46-907597320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413E7-AB0A-4EC2-82AF-B22A2C4CC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D7FE4-C145-4F18-947F-649E6E725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31D7B-C8DD-4607-B551-88F76652F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23446-6029-48C0-8349-D68B7E68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7E9D-AA2F-434A-ABB6-DFAFA77A5B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8A6E9A-45EE-4D75-B9A0-6AFD5A82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AD38E4-2F77-47B3-8E71-6AF78AAA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A188-840A-45A9-ABE0-4F36D0F9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5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328D-B411-482A-83FB-AFB8808E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DF36A-C52A-4FF0-A381-BF79EAD9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7E9D-AA2F-434A-ABB6-DFAFA77A5B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DFEBB-0ED1-4EAC-9A76-835C98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8312D-8217-4A44-9B51-A6746685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A188-840A-45A9-ABE0-4F36D0F9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6D6D8-1660-4CD0-AD20-9CD5B194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7E9D-AA2F-434A-ABB6-DFAFA77A5B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AF6DE-F7C1-4E13-B38B-6F1412CE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03BAC-BE8B-4845-AB46-812792BE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A188-840A-45A9-ABE0-4F36D0F9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2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F938-B629-4DC3-A25D-C8C4B753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0766-6513-48C1-9CCE-01130E57C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15F86-F212-4F0D-AF35-6AB635BA4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19B16-2802-48A0-A324-8323E145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7E9D-AA2F-434A-ABB6-DFAFA77A5B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A9E46-304E-4DA0-9799-8685154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33088-33B0-4AA5-8F72-95516A97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A188-840A-45A9-ABE0-4F36D0F9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1107-520B-4436-A357-2E9B099FF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447EA-F72F-4295-888E-47882D445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42BB2-CB85-43E8-8B72-94A78832D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715F1-B8AA-4B4A-A0BD-5A75BFEAC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7E9D-AA2F-434A-ABB6-DFAFA77A5B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650E9-6EA8-482A-A88B-50A9354C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2085F-87A5-42FA-9DC3-968E9E79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A188-840A-45A9-ABE0-4F36D0F9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7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5E0EC-6B5B-47E4-BBC5-866B884C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4F43D-80C7-4FA4-8E38-228692294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C473D-3E91-4C50-85B1-C2FF11F86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7E9D-AA2F-434A-ABB6-DFAFA77A5B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3D478-E913-41F4-8E2A-02988CCAC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1EE01-5D3B-45E0-8C4A-5929B9FED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A188-840A-45A9-ABE0-4F36D0F9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8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9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791291"/>
            <a:ext cx="8338236" cy="4669232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2339" y="3787188"/>
            <a:ext cx="6870931" cy="153865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12: h   l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4986" y="2895215"/>
            <a:ext cx="795245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4267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545" y="179850"/>
            <a:ext cx="10631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400" y="1041624"/>
            <a:ext cx="32837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8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5187F-6835-415E-8D48-B9D738C3D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696928" y="2304483"/>
            <a:ext cx="5211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907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2B41C-17BE-4775-9BD2-8B4CF00146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65" b="-1"/>
          <a:stretch/>
        </p:blipFill>
        <p:spPr>
          <a:xfrm>
            <a:off x="20" y="0"/>
            <a:ext cx="12191980" cy="5829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3F5A6-BF7E-4D6B-9909-881FC96A09AB}"/>
              </a:ext>
            </a:extLst>
          </p:cNvPr>
          <p:cNvSpPr txBox="1"/>
          <p:nvPr/>
        </p:nvSpPr>
        <p:spPr>
          <a:xfrm>
            <a:off x="3834581" y="5830528"/>
            <a:ext cx="7767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avant"/>
              </a:rPr>
              <a:t>Le </a:t>
            </a:r>
            <a:r>
              <a:rPr lang="en-US" sz="6000" b="1" dirty="0" err="1">
                <a:latin typeface=".Vavant"/>
              </a:rPr>
              <a:t>le</a:t>
            </a:r>
            <a:r>
              <a:rPr lang="en-US" sz="6000" b="1" dirty="0">
                <a:latin typeface=".Vavant"/>
              </a:rPr>
              <a:t> </a:t>
            </a:r>
            <a:r>
              <a:rPr lang="en-US" sz="6000" b="1" dirty="0" err="1">
                <a:latin typeface=".Vavant"/>
              </a:rPr>
              <a:t>bơi</a:t>
            </a:r>
            <a:r>
              <a:rPr lang="en-US" sz="6000" b="1" dirty="0">
                <a:latin typeface=".Vavant"/>
              </a:rPr>
              <a:t> </a:t>
            </a:r>
            <a:r>
              <a:rPr lang="en-US" sz="6000" b="1" dirty="0" err="1">
                <a:latin typeface=".Vavant"/>
              </a:rPr>
              <a:t>trên</a:t>
            </a:r>
            <a:r>
              <a:rPr lang="en-US" sz="6000" b="1" dirty="0">
                <a:latin typeface=".Vavant"/>
              </a:rPr>
              <a:t> </a:t>
            </a:r>
            <a:r>
              <a:rPr lang="en-US" sz="6000" b="1" dirty="0" err="1">
                <a:latin typeface=".Vavant"/>
              </a:rPr>
              <a:t>hồ</a:t>
            </a:r>
            <a:r>
              <a:rPr lang="en-US" sz="6000" b="1" dirty="0">
                <a:latin typeface=".Vavant"/>
              </a:rPr>
              <a:t>.</a:t>
            </a:r>
          </a:p>
        </p:txBody>
      </p:sp>
      <p:pic>
        <p:nvPicPr>
          <p:cNvPr id="8" name="le le bơi trên hồ.">
            <a:hlinkClick r:id="" action="ppaction://media"/>
            <a:extLst>
              <a:ext uri="{FF2B5EF4-FFF2-40B4-BE49-F238E27FC236}">
                <a16:creationId xmlns:a16="http://schemas.microsoft.com/office/drawing/2014/main" id="{7EDA0340-ADB0-46F5-949A-A3C36EAA6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72" y="6370637"/>
            <a:ext cx="487363" cy="487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F29244-D3C2-499D-93B7-0766C1337AE3}"/>
              </a:ext>
            </a:extLst>
          </p:cNvPr>
          <p:cNvSpPr txBox="1"/>
          <p:nvPr/>
        </p:nvSpPr>
        <p:spPr>
          <a:xfrm>
            <a:off x="3833057" y="5829769"/>
            <a:ext cx="50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avant"/>
              </a:rPr>
              <a:t>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00F8C6-17F3-41DC-BD59-9032AED3E0C1}"/>
              </a:ext>
            </a:extLst>
          </p:cNvPr>
          <p:cNvSpPr txBox="1"/>
          <p:nvPr/>
        </p:nvSpPr>
        <p:spPr>
          <a:xfrm>
            <a:off x="4952065" y="5862805"/>
            <a:ext cx="378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avant"/>
              </a:rPr>
              <a:t>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5D4404-56D8-4ECF-93DD-1D71495FC980}"/>
              </a:ext>
            </a:extLst>
          </p:cNvPr>
          <p:cNvSpPr txBox="1"/>
          <p:nvPr/>
        </p:nvSpPr>
        <p:spPr>
          <a:xfrm>
            <a:off x="8817965" y="5829247"/>
            <a:ext cx="558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avant"/>
              </a:rPr>
              <a:t>h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B39B63-756B-43DB-A548-A9706E7ADA66}"/>
              </a:ext>
            </a:extLst>
          </p:cNvPr>
          <p:cNvSpPr txBox="1"/>
          <p:nvPr/>
        </p:nvSpPr>
        <p:spPr>
          <a:xfrm>
            <a:off x="2153264" y="204761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pic>
        <p:nvPicPr>
          <p:cNvPr id="4" name="đọc chữ h">
            <a:hlinkClick r:id="" action="ppaction://media"/>
            <a:extLst>
              <a:ext uri="{FF2B5EF4-FFF2-40B4-BE49-F238E27FC236}">
                <a16:creationId xmlns:a16="http://schemas.microsoft.com/office/drawing/2014/main" id="{C5D866BC-BFC4-4387-8C0D-9F50860E1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6" y="116860"/>
            <a:ext cx="487363" cy="487363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EE193E2-A713-4A8A-98F0-EC4B71B40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220436"/>
              </p:ext>
            </p:extLst>
          </p:nvPr>
        </p:nvGraphicFramePr>
        <p:xfrm>
          <a:off x="685339" y="1040643"/>
          <a:ext cx="3326222" cy="170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155">
                  <a:extLst>
                    <a:ext uri="{9D8B030D-6E8A-4147-A177-3AD203B41FA5}">
                      <a16:colId xmlns:a16="http://schemas.microsoft.com/office/drawing/2014/main" val="486218629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143027784"/>
                    </a:ext>
                  </a:extLst>
                </a:gridCol>
              </a:tblGrid>
              <a:tr h="93463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.VnAvant" panose="020B72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0207"/>
                  </a:ext>
                </a:extLst>
              </a:tr>
              <a:tr h="769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391118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7BB4E5-34E8-405F-9FA0-4B51750AFD5E}"/>
              </a:ext>
            </a:extLst>
          </p:cNvPr>
          <p:cNvCxnSpPr>
            <a:cxnSpLocks/>
          </p:cNvCxnSpPr>
          <p:nvPr/>
        </p:nvCxnSpPr>
        <p:spPr>
          <a:xfrm>
            <a:off x="2349908" y="1977765"/>
            <a:ext cx="16616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63CD5C-0BE2-4305-9989-716854F1298D}"/>
              </a:ext>
            </a:extLst>
          </p:cNvPr>
          <p:cNvCxnSpPr>
            <a:cxnSpLocks/>
          </p:cNvCxnSpPr>
          <p:nvPr/>
        </p:nvCxnSpPr>
        <p:spPr>
          <a:xfrm>
            <a:off x="2348450" y="2745019"/>
            <a:ext cx="1663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8DBAC6-A68E-47DC-8374-3C9E75BC61CA}"/>
              </a:ext>
            </a:extLst>
          </p:cNvPr>
          <p:cNvCxnSpPr>
            <a:cxnSpLocks/>
          </p:cNvCxnSpPr>
          <p:nvPr/>
        </p:nvCxnSpPr>
        <p:spPr>
          <a:xfrm flipV="1">
            <a:off x="4011561" y="1977765"/>
            <a:ext cx="0" cy="767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DCCF24-5E6B-47C8-98C6-9F8757BA1B41}"/>
              </a:ext>
            </a:extLst>
          </p:cNvPr>
          <p:cNvSpPr txBox="1"/>
          <p:nvPr/>
        </p:nvSpPr>
        <p:spPr>
          <a:xfrm>
            <a:off x="675505" y="1013225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EAEDFD-4C29-46E8-A363-CD021AA76CF8}"/>
              </a:ext>
            </a:extLst>
          </p:cNvPr>
          <p:cNvSpPr txBox="1"/>
          <p:nvPr/>
        </p:nvSpPr>
        <p:spPr>
          <a:xfrm>
            <a:off x="2222101" y="1013225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27AC6A-FE42-4279-960A-1571ED42D2C7}"/>
              </a:ext>
            </a:extLst>
          </p:cNvPr>
          <p:cNvSpPr txBox="1"/>
          <p:nvPr/>
        </p:nvSpPr>
        <p:spPr>
          <a:xfrm>
            <a:off x="1420764" y="1939055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5400" b="1" dirty="0" err="1">
                <a:latin typeface=".VnAvant" panose="020B7200000000000000" pitchFamily="34" charset="0"/>
              </a:rPr>
              <a:t>å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85714057-9BCF-4241-96EB-5B879109A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0347"/>
              </p:ext>
            </p:extLst>
          </p:nvPr>
        </p:nvGraphicFramePr>
        <p:xfrm>
          <a:off x="8111615" y="1040643"/>
          <a:ext cx="3326222" cy="170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155">
                  <a:extLst>
                    <a:ext uri="{9D8B030D-6E8A-4147-A177-3AD203B41FA5}">
                      <a16:colId xmlns:a16="http://schemas.microsoft.com/office/drawing/2014/main" val="486218629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143027784"/>
                    </a:ext>
                  </a:extLst>
                </a:gridCol>
              </a:tblGrid>
              <a:tr h="93463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.VnAvant" panose="020B72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0207"/>
                  </a:ext>
                </a:extLst>
              </a:tr>
              <a:tr h="769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391118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3A9AE8-BCC4-452C-BC59-845453BE4748}"/>
              </a:ext>
            </a:extLst>
          </p:cNvPr>
          <p:cNvCxnSpPr>
            <a:cxnSpLocks/>
          </p:cNvCxnSpPr>
          <p:nvPr/>
        </p:nvCxnSpPr>
        <p:spPr>
          <a:xfrm>
            <a:off x="9774726" y="2745019"/>
            <a:ext cx="1663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72FC88-D48A-4745-8131-0C17859CFA63}"/>
              </a:ext>
            </a:extLst>
          </p:cNvPr>
          <p:cNvCxnSpPr>
            <a:cxnSpLocks/>
          </p:cNvCxnSpPr>
          <p:nvPr/>
        </p:nvCxnSpPr>
        <p:spPr>
          <a:xfrm flipV="1">
            <a:off x="11437837" y="1977765"/>
            <a:ext cx="0" cy="767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CD7E69-8220-4778-B8F3-BA8E7B9D3610}"/>
              </a:ext>
            </a:extLst>
          </p:cNvPr>
          <p:cNvCxnSpPr>
            <a:cxnSpLocks/>
          </p:cNvCxnSpPr>
          <p:nvPr/>
        </p:nvCxnSpPr>
        <p:spPr>
          <a:xfrm>
            <a:off x="9776184" y="1977765"/>
            <a:ext cx="16616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37A877D-C4A1-4294-B805-3E2BC1999362}"/>
              </a:ext>
            </a:extLst>
          </p:cNvPr>
          <p:cNvSpPr txBox="1"/>
          <p:nvPr/>
        </p:nvSpPr>
        <p:spPr>
          <a:xfrm>
            <a:off x="9601200" y="142558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44BE7C-7024-4962-9228-6EFFF3347B51}"/>
              </a:ext>
            </a:extLst>
          </p:cNvPr>
          <p:cNvSpPr txBox="1"/>
          <p:nvPr/>
        </p:nvSpPr>
        <p:spPr>
          <a:xfrm>
            <a:off x="8042789" y="987850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B090A0-86CA-489B-837C-9AC020714095}"/>
              </a:ext>
            </a:extLst>
          </p:cNvPr>
          <p:cNvSpPr txBox="1"/>
          <p:nvPr/>
        </p:nvSpPr>
        <p:spPr>
          <a:xfrm>
            <a:off x="9682317" y="1021143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72462F-002A-44AD-B5AD-943DB05E3178}"/>
              </a:ext>
            </a:extLst>
          </p:cNvPr>
          <p:cNvSpPr txBox="1"/>
          <p:nvPr/>
        </p:nvSpPr>
        <p:spPr>
          <a:xfrm>
            <a:off x="8912952" y="1930680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5400" b="1" dirty="0">
                <a:latin typeface=".VnAvant" panose="020B7200000000000000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66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9" grpId="0"/>
      <p:bldP spid="20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6871E31-D037-42CF-9750-A06274DA8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664211"/>
              </p:ext>
            </p:extLst>
          </p:nvPr>
        </p:nvGraphicFramePr>
        <p:xfrm>
          <a:off x="1698062" y="765340"/>
          <a:ext cx="3326222" cy="170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155">
                  <a:extLst>
                    <a:ext uri="{9D8B030D-6E8A-4147-A177-3AD203B41FA5}">
                      <a16:colId xmlns:a16="http://schemas.microsoft.com/office/drawing/2014/main" val="486218629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143027784"/>
                    </a:ext>
                  </a:extLst>
                </a:gridCol>
              </a:tblGrid>
              <a:tr h="93463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.VnAvant" panose="020B72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0207"/>
                  </a:ext>
                </a:extLst>
              </a:tr>
              <a:tr h="769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391118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8DD11A-62E3-4171-8DBE-C9E22F4FF141}"/>
              </a:ext>
            </a:extLst>
          </p:cNvPr>
          <p:cNvCxnSpPr>
            <a:cxnSpLocks/>
          </p:cNvCxnSpPr>
          <p:nvPr/>
        </p:nvCxnSpPr>
        <p:spPr>
          <a:xfrm>
            <a:off x="3361173" y="2469716"/>
            <a:ext cx="1663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4840D7-79D9-4196-9952-02CD2785FAD8}"/>
              </a:ext>
            </a:extLst>
          </p:cNvPr>
          <p:cNvCxnSpPr>
            <a:cxnSpLocks/>
          </p:cNvCxnSpPr>
          <p:nvPr/>
        </p:nvCxnSpPr>
        <p:spPr>
          <a:xfrm>
            <a:off x="3361172" y="1702800"/>
            <a:ext cx="1663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1E1892-21D5-4576-A43E-4741BBC51048}"/>
              </a:ext>
            </a:extLst>
          </p:cNvPr>
          <p:cNvCxnSpPr>
            <a:cxnSpLocks/>
          </p:cNvCxnSpPr>
          <p:nvPr/>
        </p:nvCxnSpPr>
        <p:spPr>
          <a:xfrm flipV="1">
            <a:off x="5024283" y="1702462"/>
            <a:ext cx="0" cy="767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B04AFC-EE28-4DD6-BFA4-37348C8EA59D}"/>
              </a:ext>
            </a:extLst>
          </p:cNvPr>
          <p:cNvSpPr txBox="1"/>
          <p:nvPr/>
        </p:nvSpPr>
        <p:spPr>
          <a:xfrm>
            <a:off x="1589905" y="765339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6B0DB-F326-48ED-8C42-C98B618CCBE5}"/>
              </a:ext>
            </a:extLst>
          </p:cNvPr>
          <p:cNvSpPr txBox="1"/>
          <p:nvPr/>
        </p:nvSpPr>
        <p:spPr>
          <a:xfrm>
            <a:off x="3263584" y="779132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BA2CB-C010-4D22-BC35-6EA263E6E9D6}"/>
              </a:ext>
            </a:extLst>
          </p:cNvPr>
          <p:cNvSpPr txBox="1"/>
          <p:nvPr/>
        </p:nvSpPr>
        <p:spPr>
          <a:xfrm>
            <a:off x="2432030" y="1688669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5400" b="1" dirty="0" err="1">
                <a:latin typeface=".VnAvant" panose="020B7200000000000000" pitchFamily="34" charset="0"/>
              </a:rPr>
              <a:t>Ð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092CD-6612-46B9-B659-91FC55AE3E68}"/>
              </a:ext>
            </a:extLst>
          </p:cNvPr>
          <p:cNvSpPr txBox="1"/>
          <p:nvPr/>
        </p:nvSpPr>
        <p:spPr>
          <a:xfrm>
            <a:off x="608680" y="2746107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5400" b="1" dirty="0" err="1">
                <a:latin typeface=".VnAvant" panose="020B7200000000000000" pitchFamily="34" charset="0"/>
              </a:rPr>
              <a:t>Ð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5E42CA-7312-4517-9596-7B2DC937F0F8}"/>
              </a:ext>
            </a:extLst>
          </p:cNvPr>
          <p:cNvSpPr txBox="1"/>
          <p:nvPr/>
        </p:nvSpPr>
        <p:spPr>
          <a:xfrm>
            <a:off x="3262848" y="783092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81BC1B-A23A-43A6-B664-40152C599A19}"/>
              </a:ext>
            </a:extLst>
          </p:cNvPr>
          <p:cNvSpPr txBox="1"/>
          <p:nvPr/>
        </p:nvSpPr>
        <p:spPr>
          <a:xfrm>
            <a:off x="2432030" y="1671494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ho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A33EF-8FCB-4B60-BD52-E87EBBE05EBB}"/>
              </a:ext>
            </a:extLst>
          </p:cNvPr>
          <p:cNvSpPr txBox="1"/>
          <p:nvPr/>
        </p:nvSpPr>
        <p:spPr>
          <a:xfrm>
            <a:off x="2361740" y="2728932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5400" b="1" dirty="0"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2ECE68-8846-4609-88A1-21AB3B9E531D}"/>
              </a:ext>
            </a:extLst>
          </p:cNvPr>
          <p:cNvSpPr txBox="1"/>
          <p:nvPr/>
        </p:nvSpPr>
        <p:spPr>
          <a:xfrm>
            <a:off x="3262848" y="780558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AD5C8F-0D8C-499F-8DB5-021934E19EDF}"/>
              </a:ext>
            </a:extLst>
          </p:cNvPr>
          <p:cNvSpPr txBox="1"/>
          <p:nvPr/>
        </p:nvSpPr>
        <p:spPr>
          <a:xfrm>
            <a:off x="2432030" y="1679430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5400" b="1" dirty="0" err="1">
                <a:latin typeface=".VnAvant" panose="020B7200000000000000" pitchFamily="34" charset="0"/>
              </a:rPr>
              <a:t>æ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A28461-7E82-40A8-8948-08C88EFB106B}"/>
              </a:ext>
            </a:extLst>
          </p:cNvPr>
          <p:cNvSpPr txBox="1"/>
          <p:nvPr/>
        </p:nvSpPr>
        <p:spPr>
          <a:xfrm>
            <a:off x="4095140" y="2731466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5400" b="1" dirty="0" err="1">
                <a:latin typeface=".VnAvant" panose="020B7200000000000000" pitchFamily="34" charset="0"/>
              </a:rPr>
              <a:t>æ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E6858F3E-C6DA-4EBE-96A8-1E299C474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478767"/>
              </p:ext>
            </p:extLst>
          </p:nvPr>
        </p:nvGraphicFramePr>
        <p:xfrm>
          <a:off x="7474513" y="764447"/>
          <a:ext cx="3326222" cy="170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155">
                  <a:extLst>
                    <a:ext uri="{9D8B030D-6E8A-4147-A177-3AD203B41FA5}">
                      <a16:colId xmlns:a16="http://schemas.microsoft.com/office/drawing/2014/main" val="486218629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143027784"/>
                    </a:ext>
                  </a:extLst>
                </a:gridCol>
              </a:tblGrid>
              <a:tr h="93463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.VnAvant" panose="020B72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0207"/>
                  </a:ext>
                </a:extLst>
              </a:tr>
              <a:tr h="769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391118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BD6BAD-A8AC-4047-84AF-577F0C0B1ED2}"/>
              </a:ext>
            </a:extLst>
          </p:cNvPr>
          <p:cNvCxnSpPr>
            <a:cxnSpLocks/>
          </p:cNvCxnSpPr>
          <p:nvPr/>
        </p:nvCxnSpPr>
        <p:spPr>
          <a:xfrm>
            <a:off x="9137624" y="2468823"/>
            <a:ext cx="1663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418A1E-8E72-469B-B288-28DE88DBD2E6}"/>
              </a:ext>
            </a:extLst>
          </p:cNvPr>
          <p:cNvCxnSpPr>
            <a:cxnSpLocks/>
          </p:cNvCxnSpPr>
          <p:nvPr/>
        </p:nvCxnSpPr>
        <p:spPr>
          <a:xfrm>
            <a:off x="9137624" y="1702462"/>
            <a:ext cx="1663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5D07F4-5D27-48D3-A4BE-001C3E498741}"/>
              </a:ext>
            </a:extLst>
          </p:cNvPr>
          <p:cNvCxnSpPr>
            <a:cxnSpLocks/>
          </p:cNvCxnSpPr>
          <p:nvPr/>
        </p:nvCxnSpPr>
        <p:spPr>
          <a:xfrm flipV="1">
            <a:off x="10800735" y="1701569"/>
            <a:ext cx="0" cy="767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DFFBD2-6392-4CA4-94EC-0E1F68165E4B}"/>
              </a:ext>
            </a:extLst>
          </p:cNvPr>
          <p:cNvSpPr txBox="1"/>
          <p:nvPr/>
        </p:nvSpPr>
        <p:spPr>
          <a:xfrm>
            <a:off x="7387495" y="744631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D76C66-D00A-4C32-8547-0DD56455FE62}"/>
              </a:ext>
            </a:extLst>
          </p:cNvPr>
          <p:cNvSpPr txBox="1"/>
          <p:nvPr/>
        </p:nvSpPr>
        <p:spPr>
          <a:xfrm>
            <a:off x="9029467" y="740867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A068FF-5927-4422-BBAC-EECA472982BD}"/>
              </a:ext>
            </a:extLst>
          </p:cNvPr>
          <p:cNvSpPr txBox="1"/>
          <p:nvPr/>
        </p:nvSpPr>
        <p:spPr>
          <a:xfrm>
            <a:off x="8208481" y="1675616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5400" b="1" dirty="0"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FD5E45-4D8B-4476-8481-2BBBEF7BFD43}"/>
              </a:ext>
            </a:extLst>
          </p:cNvPr>
          <p:cNvSpPr txBox="1"/>
          <p:nvPr/>
        </p:nvSpPr>
        <p:spPr>
          <a:xfrm>
            <a:off x="6892417" y="2728932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5400" b="1" dirty="0"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5E938E-A140-438B-BFBA-BFEC714E97D8}"/>
              </a:ext>
            </a:extLst>
          </p:cNvPr>
          <p:cNvSpPr txBox="1"/>
          <p:nvPr/>
        </p:nvSpPr>
        <p:spPr>
          <a:xfrm>
            <a:off x="9029467" y="736976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4E2AF5-332F-4B3D-AB1B-D5E4B31FD5FB}"/>
              </a:ext>
            </a:extLst>
          </p:cNvPr>
          <p:cNvSpPr txBox="1"/>
          <p:nvPr/>
        </p:nvSpPr>
        <p:spPr>
          <a:xfrm>
            <a:off x="8295499" y="1616635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5400" b="1" dirty="0" err="1">
                <a:latin typeface=".VnAvant" panose="020B7200000000000000" pitchFamily="34" charset="0"/>
              </a:rPr>
              <a:t>ọ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CFE54F-D8F4-4CE8-8CF5-5C33A7611028}"/>
              </a:ext>
            </a:extLst>
          </p:cNvPr>
          <p:cNvSpPr txBox="1"/>
          <p:nvPr/>
        </p:nvSpPr>
        <p:spPr>
          <a:xfrm>
            <a:off x="8316638" y="2728932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5400" b="1" dirty="0" err="1">
                <a:latin typeface=".VnAvant" panose="020B7200000000000000" pitchFamily="34" charset="0"/>
              </a:rPr>
              <a:t>ọ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0D857B-393E-4898-9B83-9C2E19C5C008}"/>
              </a:ext>
            </a:extLst>
          </p:cNvPr>
          <p:cNvSpPr txBox="1"/>
          <p:nvPr/>
        </p:nvSpPr>
        <p:spPr>
          <a:xfrm>
            <a:off x="9071715" y="745463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ơ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C623BB-4529-422B-966B-90855F557AE0}"/>
              </a:ext>
            </a:extLst>
          </p:cNvPr>
          <p:cNvSpPr txBox="1"/>
          <p:nvPr/>
        </p:nvSpPr>
        <p:spPr>
          <a:xfrm>
            <a:off x="8321525" y="1639977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5400" b="1" dirty="0" err="1">
                <a:latin typeface=".VnAvant" panose="020B7200000000000000" pitchFamily="34" charset="0"/>
              </a:rPr>
              <a:t>ỡ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DCFD0-F8D1-4823-95E6-D3B3F6611991}"/>
              </a:ext>
            </a:extLst>
          </p:cNvPr>
          <p:cNvSpPr txBox="1"/>
          <p:nvPr/>
        </p:nvSpPr>
        <p:spPr>
          <a:xfrm>
            <a:off x="9725034" y="2728932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5400" b="1" dirty="0" err="1">
                <a:latin typeface=".VnAvant" panose="020B7200000000000000" pitchFamily="34" charset="0"/>
              </a:rPr>
              <a:t>ỡ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7E3283C-4056-4993-A5CA-E976C16C3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8" y="3358118"/>
            <a:ext cx="2999673" cy="246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BD636E4-C3BB-4FEF-9268-A6825F6015C7}"/>
              </a:ext>
            </a:extLst>
          </p:cNvPr>
          <p:cNvSpPr txBox="1"/>
          <p:nvPr/>
        </p:nvSpPr>
        <p:spPr>
          <a:xfrm>
            <a:off x="1161514" y="5887261"/>
            <a:ext cx="170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 panose="020B7200000000000000" pitchFamily="34" charset="0"/>
              </a:rPr>
              <a:t>l¸ ®á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BE4BBA-0361-457E-9876-6453A40F143A}"/>
              </a:ext>
            </a:extLst>
          </p:cNvPr>
          <p:cNvSpPr txBox="1"/>
          <p:nvPr/>
        </p:nvSpPr>
        <p:spPr>
          <a:xfrm>
            <a:off x="1161514" y="5892070"/>
            <a:ext cx="4283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BEBF8C-6949-4C75-BC5E-C4F60E37D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92" y="3786370"/>
            <a:ext cx="2999673" cy="210089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2AB3F3B-3EBC-4185-8D75-355DC39D9CC1}"/>
              </a:ext>
            </a:extLst>
          </p:cNvPr>
          <p:cNvSpPr txBox="1"/>
          <p:nvPr/>
        </p:nvSpPr>
        <p:spPr>
          <a:xfrm>
            <a:off x="4371750" y="5887261"/>
            <a:ext cx="252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</a:rPr>
              <a:t>bê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hå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47F730-9019-43BA-BA90-0B993CEC7074}"/>
              </a:ext>
            </a:extLst>
          </p:cNvPr>
          <p:cNvSpPr txBox="1"/>
          <p:nvPr/>
        </p:nvSpPr>
        <p:spPr>
          <a:xfrm>
            <a:off x="5329083" y="5893423"/>
            <a:ext cx="4719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A6506D7-F8BA-461C-A0A5-6A28DEEDF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57" y="3810804"/>
            <a:ext cx="2858352" cy="210089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C2FB88E-50EF-4515-AFB5-D431B4D12BE4}"/>
              </a:ext>
            </a:extLst>
          </p:cNvPr>
          <p:cNvSpPr txBox="1"/>
          <p:nvPr/>
        </p:nvSpPr>
        <p:spPr>
          <a:xfrm>
            <a:off x="7448512" y="5818435"/>
            <a:ext cx="252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 panose="020B7200000000000000" pitchFamily="34" charset="0"/>
              </a:rPr>
              <a:t>c¸ </a:t>
            </a:r>
            <a:r>
              <a:rPr lang="en-US" sz="4800" b="1" dirty="0" err="1">
                <a:latin typeface=".VnAvant" panose="020B7200000000000000" pitchFamily="34" charset="0"/>
              </a:rPr>
              <a:t>hè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AC9C2F-CC85-4EE0-A896-A53A967E9FC6}"/>
              </a:ext>
            </a:extLst>
          </p:cNvPr>
          <p:cNvSpPr txBox="1"/>
          <p:nvPr/>
        </p:nvSpPr>
        <p:spPr>
          <a:xfrm>
            <a:off x="8412812" y="5828267"/>
            <a:ext cx="4719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03F0CA3-8C80-4216-BAC1-63EA7D749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34" y="3676425"/>
            <a:ext cx="2065504" cy="221083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54902E9-DC29-447C-9475-778951521C93}"/>
              </a:ext>
            </a:extLst>
          </p:cNvPr>
          <p:cNvSpPr txBox="1"/>
          <p:nvPr/>
        </p:nvSpPr>
        <p:spPr>
          <a:xfrm>
            <a:off x="10119953" y="5818434"/>
            <a:ext cx="252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 panose="020B7200000000000000" pitchFamily="34" charset="0"/>
              </a:rPr>
              <a:t>le </a:t>
            </a:r>
            <a:r>
              <a:rPr lang="en-US" sz="4800" b="1" dirty="0" err="1">
                <a:latin typeface=".VnAvant" panose="020B7200000000000000" pitchFamily="34" charset="0"/>
              </a:rPr>
              <a:t>le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A9F623-4A70-464D-8A39-9433E2CD48BE}"/>
              </a:ext>
            </a:extLst>
          </p:cNvPr>
          <p:cNvSpPr txBox="1"/>
          <p:nvPr/>
        </p:nvSpPr>
        <p:spPr>
          <a:xfrm>
            <a:off x="10124658" y="5828265"/>
            <a:ext cx="4283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C49F56-E2DD-4904-9FA6-40DCB4293BAA}"/>
              </a:ext>
            </a:extLst>
          </p:cNvPr>
          <p:cNvSpPr txBox="1"/>
          <p:nvPr/>
        </p:nvSpPr>
        <p:spPr>
          <a:xfrm>
            <a:off x="10826122" y="5828265"/>
            <a:ext cx="4283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  <p:bldP spid="26" grpId="0"/>
      <p:bldP spid="27" grpId="0"/>
      <p:bldP spid="27" grpId="1"/>
      <p:bldP spid="28" grpId="0"/>
      <p:bldP spid="28" grpId="1"/>
      <p:bldP spid="30" grpId="0"/>
      <p:bldP spid="31" grpId="0"/>
      <p:bldP spid="31" grpId="1"/>
      <p:bldP spid="33" grpId="0"/>
      <p:bldP spid="33" grpId="1"/>
      <p:bldP spid="34" grpId="0"/>
      <p:bldP spid="35" grpId="0"/>
      <p:bldP spid="36" grpId="0"/>
      <p:bldP spid="37" grpId="0"/>
      <p:bldP spid="40" grpId="0"/>
      <p:bldP spid="42" grpId="0"/>
      <p:bldP spid="45" grpId="0"/>
      <p:bldP spid="47" grpId="0"/>
      <p:bldP spid="50" grpId="0"/>
      <p:bldP spid="51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D8822-A8D6-41D3-B15D-A975AB59B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0"/>
            <a:ext cx="10609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F0A44E-A28D-4E75-8254-ADF48435D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250"/>
            <a:ext cx="12192000" cy="27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696928" y="2304483"/>
            <a:ext cx="5211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6370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02617E-3B69-4F4E-88E9-50EBA3736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5909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D0873B-C076-41CD-A0F2-212BE0924DE8}"/>
              </a:ext>
            </a:extLst>
          </p:cNvPr>
          <p:cNvSpPr txBox="1"/>
          <p:nvPr/>
        </p:nvSpPr>
        <p:spPr>
          <a:xfrm>
            <a:off x="2694038" y="5997677"/>
            <a:ext cx="7865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 panose="020B7200000000000000" pitchFamily="34" charset="0"/>
              </a:rPr>
              <a:t>BÐ </a:t>
            </a:r>
            <a:r>
              <a:rPr lang="en-US" sz="4800" b="1" dirty="0" err="1">
                <a:latin typeface=".VnAvant" panose="020B7200000000000000" pitchFamily="34" charset="0"/>
              </a:rPr>
              <a:t>bÞ</a:t>
            </a:r>
            <a:r>
              <a:rPr lang="en-US" sz="4800" b="1" dirty="0">
                <a:latin typeface=".VnAvant" panose="020B7200000000000000" pitchFamily="34" charset="0"/>
              </a:rPr>
              <a:t> ho. Bµ ®· </a:t>
            </a:r>
            <a:r>
              <a:rPr lang="en-US" sz="4800" b="1" dirty="0" err="1">
                <a:latin typeface=".VnAvant" panose="020B7200000000000000" pitchFamily="34" charset="0"/>
              </a:rPr>
              <a:t>cã</a:t>
            </a:r>
            <a:r>
              <a:rPr lang="en-US" sz="4800" b="1" dirty="0">
                <a:latin typeface=".VnAvant" panose="020B7200000000000000" pitchFamily="34" charset="0"/>
              </a:rPr>
              <a:t> l¸ </a:t>
            </a:r>
            <a:r>
              <a:rPr lang="en-US" sz="4800" b="1" dirty="0" err="1">
                <a:latin typeface=".VnAvant" panose="020B7200000000000000" pitchFamily="34" charset="0"/>
              </a:rPr>
              <a:t>hÑ</a:t>
            </a:r>
            <a:r>
              <a:rPr lang="en-US" sz="48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896AF-1D08-4322-A09E-8CD489AA8F2C}"/>
              </a:ext>
            </a:extLst>
          </p:cNvPr>
          <p:cNvSpPr txBox="1"/>
          <p:nvPr/>
        </p:nvSpPr>
        <p:spPr>
          <a:xfrm>
            <a:off x="4336026" y="6007508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7FDA9-104A-4377-8F53-6553069B4399}"/>
              </a:ext>
            </a:extLst>
          </p:cNvPr>
          <p:cNvSpPr txBox="1"/>
          <p:nvPr/>
        </p:nvSpPr>
        <p:spPr>
          <a:xfrm>
            <a:off x="8278761" y="6007509"/>
            <a:ext cx="2851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3BF240-DB3E-4935-A917-BFE4C2C1CA1D}"/>
              </a:ext>
            </a:extLst>
          </p:cNvPr>
          <p:cNvSpPr txBox="1"/>
          <p:nvPr/>
        </p:nvSpPr>
        <p:spPr>
          <a:xfrm>
            <a:off x="9001433" y="6007339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1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88</Words>
  <Application>Microsoft Office PowerPoint</Application>
  <PresentationFormat>Widescreen</PresentationFormat>
  <Paragraphs>52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.Vavant</vt:lpstr>
      <vt:lpstr>Arial-Rounded</vt:lpstr>
      <vt:lpstr>等线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19</cp:revision>
  <dcterms:created xsi:type="dcterms:W3CDTF">2020-08-13T02:12:42Z</dcterms:created>
  <dcterms:modified xsi:type="dcterms:W3CDTF">2025-04-07T15:45:28Z</dcterms:modified>
</cp:coreProperties>
</file>