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4" r:id="rId4"/>
    <p:sldId id="256" r:id="rId5"/>
    <p:sldId id="265" r:id="rId6"/>
    <p:sldId id="266" r:id="rId7"/>
    <p:sldId id="267" r:id="rId8"/>
    <p:sldId id="268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7DCECB-1160-4760-8A6C-C4A4150E6088}">
          <p14:sldIdLst>
            <p14:sldId id="276"/>
            <p14:sldId id="264"/>
            <p14:sldId id="256"/>
            <p14:sldId id="265"/>
            <p14:sldId id="266"/>
            <p14:sldId id="267"/>
            <p14:sldId id="268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28557-2371-429B-921C-CBB7093B83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E20F-CEB6-4392-B8BF-44B37E22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9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AB88-0297-4AE2-9AD1-36BA8CB4E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B5500-3C5D-4AD7-BC70-37755C34A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5187-A0F7-4DE8-A045-415CC684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6DC1B-2EA8-425E-AD01-AEDC1E62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D10E-EDA8-44BC-AEE9-A0BC1A3F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2E40-7153-4C8B-A651-2267E6ED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09633-F1D1-4CC9-BE7F-DF37DCD63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D905-51C3-45B6-9D5D-51D282B9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5BDE-E9E8-47F8-938D-5BB9985D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E96A-51B8-440D-B106-5256C43C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9E877-E476-44F2-ACA2-21A219460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77533-C324-4E74-BC74-2B67045B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E42AB-0ED8-4C1A-96BB-1A2F2ECE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4F261-E4BD-413C-945F-B0E48A04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8ACB1-8D32-4779-B92D-BD6E772E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8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8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5E4F-B4E3-4C87-ABDA-AD214E9D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7555-D5B1-481B-9717-CB9FE11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37B44-5ECD-4C7A-9983-C22FD66A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D3AF-D90F-4A47-B44A-4ADA6BB2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2796-B2C3-4776-9C04-3B1D8F68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7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3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8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A63-201A-4AE3-B578-28078A3B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C7CCB-5BF5-4D9E-86AC-2AFDB8247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9D46C-8DBB-47D5-BE47-A199D9BD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B94D-D015-4C17-87EC-D3E56CC7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B2E2-3B0D-4CB0-8B8C-CC6CABAF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6A94-6327-4F50-8572-B1825D2D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F540-3E50-4EDA-B213-DF24F8C60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0DD33-29B7-4856-AE27-7BB9D7E7B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FBD90-B04A-435D-9536-F19B3C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CCC2A-F577-495D-A367-3CF8F735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E8D6E-A9B4-4902-BD60-D4B63923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EA98-4000-4D58-B6EC-974D574A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F99A-7D86-46B5-987A-402294195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720D4-CAA5-4E9E-A9F0-780B225CC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AEE25-B8EB-4241-A779-BB6B8B80C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BF1F7-61B3-4077-934B-E46FD715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2CC39-1B36-44BC-B8D4-FB647FAD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803A8-D51E-4ACF-ACE5-2AEA49E5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481B6-998D-4FE8-9A48-65E90D35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AB38-4AA7-424C-95E0-60F0E4F8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E42D8-ED21-463B-91C8-4832B46E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00643-269A-4462-A3BB-6DCE5452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E848D-B002-49F4-BD4F-9A96E756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FBEDC-1E05-4217-A926-7F209B80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B0CE9-3FC2-4CBF-91C4-1D1AA908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7E1A1-993A-4CBB-98C3-1E5D9D8B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F49F-6DC9-48D6-A53E-6EEC5CFD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21BB-DFA7-4BF5-8B6A-66719F96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C520A-E057-44DE-B159-6A3379EFD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F5283-F61D-4697-90F4-03775542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3ACFF-5E36-471F-A112-090E6683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26876-D552-48AB-9DBD-AD7C785B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DC44-B87F-47B5-9F4E-AF152F3E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0A44B-FB80-44E4-8EA4-D79EC1D61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EA4F2-B98F-4F6A-9A9B-8C1E2E5C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4EBC9-9953-4451-9BE1-17DD84AE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409A3-6572-477C-BB1D-D1D3FE48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90173-F66B-4FB2-A50C-59F8DF38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8718C-9BCD-4D97-8DF6-87F48BED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4618B-5539-4A01-8B41-0B4BDB683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2C423-30C0-4ACA-AB67-C4906177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C7F6-1A94-4860-9F02-BD9973ABA7B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427FB-F1F8-4D75-B67C-F481BACAD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7D3D8-7E83-4B31-A85B-8C20FC23A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B8DF-0722-488C-8C9D-664B4A7D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13: u  </a:t>
            </a:r>
            <a:r>
              <a:rPr lang="en-US" altLang="zh-CN" sz="4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440BB-9C2E-42A5-A8CA-1F52BDF4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696928" y="2304483"/>
            <a:ext cx="52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907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B08601-E570-42EE-9A69-05D9A5E1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49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10BA6-3F0F-4203-B002-11AC01FED508}"/>
              </a:ext>
            </a:extLst>
          </p:cNvPr>
          <p:cNvSpPr txBox="1"/>
          <p:nvPr/>
        </p:nvSpPr>
        <p:spPr>
          <a:xfrm>
            <a:off x="2641599" y="5717310"/>
            <a:ext cx="709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§u ®ñ </a:t>
            </a:r>
            <a:r>
              <a:rPr lang="en-US" sz="5400" b="1" dirty="0" err="1">
                <a:latin typeface=".VnAvant" panose="020B7200000000000000" pitchFamily="34" charset="0"/>
              </a:rPr>
              <a:t>chÝn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ngät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lõ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B790A-3047-464E-B7CE-64F96FB75ED4}"/>
              </a:ext>
            </a:extLst>
          </p:cNvPr>
          <p:cNvSpPr txBox="1"/>
          <p:nvPr/>
        </p:nvSpPr>
        <p:spPr>
          <a:xfrm>
            <a:off x="3149599" y="5735782"/>
            <a:ext cx="517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47273-1D37-44EC-8D36-5946FBCA5DA0}"/>
              </a:ext>
            </a:extLst>
          </p:cNvPr>
          <p:cNvSpPr txBox="1"/>
          <p:nvPr/>
        </p:nvSpPr>
        <p:spPr>
          <a:xfrm>
            <a:off x="4207163" y="5735782"/>
            <a:ext cx="517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A1E67-1EF1-45E8-A8EB-16360BB73A52}"/>
              </a:ext>
            </a:extLst>
          </p:cNvPr>
          <p:cNvSpPr txBox="1"/>
          <p:nvPr/>
        </p:nvSpPr>
        <p:spPr>
          <a:xfrm>
            <a:off x="8294252" y="5735782"/>
            <a:ext cx="50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õ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39B63-756B-43DB-A548-A9706E7ADA66}"/>
              </a:ext>
            </a:extLst>
          </p:cNvPr>
          <p:cNvSpPr txBox="1"/>
          <p:nvPr/>
        </p:nvSpPr>
        <p:spPr>
          <a:xfrm>
            <a:off x="3632949" y="135109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u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EE193E2-A713-4A8A-98F0-EC4B71B4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11934"/>
              </p:ext>
            </p:extLst>
          </p:nvPr>
        </p:nvGraphicFramePr>
        <p:xfrm>
          <a:off x="2210798" y="1040643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7BB4E5-34E8-405F-9FA0-4B51750AFD5E}"/>
              </a:ext>
            </a:extLst>
          </p:cNvPr>
          <p:cNvCxnSpPr>
            <a:cxnSpLocks/>
          </p:cNvCxnSpPr>
          <p:nvPr/>
        </p:nvCxnSpPr>
        <p:spPr>
          <a:xfrm>
            <a:off x="3882747" y="1977765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63CD5C-0BE2-4305-9989-716854F1298D}"/>
              </a:ext>
            </a:extLst>
          </p:cNvPr>
          <p:cNvCxnSpPr>
            <a:cxnSpLocks/>
          </p:cNvCxnSpPr>
          <p:nvPr/>
        </p:nvCxnSpPr>
        <p:spPr>
          <a:xfrm>
            <a:off x="3873909" y="2745019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8DBAC6-A68E-47DC-8374-3C9E75BC61CA}"/>
              </a:ext>
            </a:extLst>
          </p:cNvPr>
          <p:cNvCxnSpPr>
            <a:cxnSpLocks/>
          </p:cNvCxnSpPr>
          <p:nvPr/>
        </p:nvCxnSpPr>
        <p:spPr>
          <a:xfrm flipV="1">
            <a:off x="5537020" y="1986401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DCCF24-5E6B-47C8-98C6-9F8757BA1B41}"/>
              </a:ext>
            </a:extLst>
          </p:cNvPr>
          <p:cNvSpPr txBox="1"/>
          <p:nvPr/>
        </p:nvSpPr>
        <p:spPr>
          <a:xfrm>
            <a:off x="2164109" y="100180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AEDFD-4C29-46E8-A363-CD021AA76CF8}"/>
              </a:ext>
            </a:extLst>
          </p:cNvPr>
          <p:cNvSpPr txBox="1"/>
          <p:nvPr/>
        </p:nvSpPr>
        <p:spPr>
          <a:xfrm>
            <a:off x="3725423" y="1003910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7AC6A-FE42-4279-960A-1571ED42D2C7}"/>
              </a:ext>
            </a:extLst>
          </p:cNvPr>
          <p:cNvSpPr txBox="1"/>
          <p:nvPr/>
        </p:nvSpPr>
        <p:spPr>
          <a:xfrm>
            <a:off x="2893383" y="196187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®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ñ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85714057-9BCF-4241-96EB-5B879109A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38668"/>
              </p:ext>
            </p:extLst>
          </p:nvPr>
        </p:nvGraphicFramePr>
        <p:xfrm>
          <a:off x="7031083" y="1049279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3A9AE8-BCC4-452C-BC59-845453BE4748}"/>
              </a:ext>
            </a:extLst>
          </p:cNvPr>
          <p:cNvCxnSpPr>
            <a:cxnSpLocks/>
          </p:cNvCxnSpPr>
          <p:nvPr/>
        </p:nvCxnSpPr>
        <p:spPr>
          <a:xfrm>
            <a:off x="8692736" y="2753655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72FC88-D48A-4745-8131-0C17859CFA63}"/>
              </a:ext>
            </a:extLst>
          </p:cNvPr>
          <p:cNvCxnSpPr>
            <a:cxnSpLocks/>
          </p:cNvCxnSpPr>
          <p:nvPr/>
        </p:nvCxnSpPr>
        <p:spPr>
          <a:xfrm flipV="1">
            <a:off x="10352482" y="1986401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CD7E69-8220-4778-B8F3-BA8E7B9D3610}"/>
              </a:ext>
            </a:extLst>
          </p:cNvPr>
          <p:cNvCxnSpPr>
            <a:cxnSpLocks/>
          </p:cNvCxnSpPr>
          <p:nvPr/>
        </p:nvCxnSpPr>
        <p:spPr>
          <a:xfrm>
            <a:off x="8694194" y="1987882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7A877D-C4A1-4294-B805-3E2BC1999362}"/>
              </a:ext>
            </a:extLst>
          </p:cNvPr>
          <p:cNvSpPr txBox="1"/>
          <p:nvPr/>
        </p:nvSpPr>
        <p:spPr>
          <a:xfrm>
            <a:off x="8472274" y="116860"/>
            <a:ext cx="1720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ư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44BE7C-7024-4962-9228-6EFFF3347B51}"/>
              </a:ext>
            </a:extLst>
          </p:cNvPr>
          <p:cNvSpPr txBox="1"/>
          <p:nvPr/>
        </p:nvSpPr>
        <p:spPr>
          <a:xfrm>
            <a:off x="6959171" y="107592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B090A0-86CA-489B-837C-9AC020714095}"/>
              </a:ext>
            </a:extLst>
          </p:cNvPr>
          <p:cNvSpPr txBox="1"/>
          <p:nvPr/>
        </p:nvSpPr>
        <p:spPr>
          <a:xfrm>
            <a:off x="8530604" y="953467"/>
            <a:ext cx="1858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ư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72462F-002A-44AD-B5AD-943DB05E3178}"/>
              </a:ext>
            </a:extLst>
          </p:cNvPr>
          <p:cNvSpPr txBox="1"/>
          <p:nvPr/>
        </p:nvSpPr>
        <p:spPr>
          <a:xfrm>
            <a:off x="7810281" y="1849932"/>
            <a:ext cx="1858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UTM Avo" pitchFamily="18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ừ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9" grpId="0"/>
      <p:bldP spid="20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67F00E8-C5D2-4CDA-AFCC-4EC240EA7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47925"/>
              </p:ext>
            </p:extLst>
          </p:nvPr>
        </p:nvGraphicFramePr>
        <p:xfrm>
          <a:off x="2172481" y="557176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D7C051-90CB-4240-9DAC-6720C9FE1D15}"/>
              </a:ext>
            </a:extLst>
          </p:cNvPr>
          <p:cNvCxnSpPr>
            <a:cxnSpLocks/>
          </p:cNvCxnSpPr>
          <p:nvPr/>
        </p:nvCxnSpPr>
        <p:spPr>
          <a:xfrm>
            <a:off x="3832358" y="1495071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577694-D351-43B2-A2B6-EE39EA831B0F}"/>
              </a:ext>
            </a:extLst>
          </p:cNvPr>
          <p:cNvCxnSpPr>
            <a:cxnSpLocks/>
          </p:cNvCxnSpPr>
          <p:nvPr/>
        </p:nvCxnSpPr>
        <p:spPr>
          <a:xfrm>
            <a:off x="3822526" y="2261552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21D6A-6F57-412F-B488-40C65C07C3DD}"/>
              </a:ext>
            </a:extLst>
          </p:cNvPr>
          <p:cNvCxnSpPr>
            <a:cxnSpLocks/>
          </p:cNvCxnSpPr>
          <p:nvPr/>
        </p:nvCxnSpPr>
        <p:spPr>
          <a:xfrm flipV="1">
            <a:off x="5500162" y="1489758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DF08E2-ECB2-4CB8-8546-EE52C09A5854}"/>
              </a:ext>
            </a:extLst>
          </p:cNvPr>
          <p:cNvSpPr txBox="1"/>
          <p:nvPr/>
        </p:nvSpPr>
        <p:spPr>
          <a:xfrm>
            <a:off x="2134164" y="54224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7354A-5C21-46A6-806B-6453301752B5}"/>
              </a:ext>
            </a:extLst>
          </p:cNvPr>
          <p:cNvSpPr txBox="1"/>
          <p:nvPr/>
        </p:nvSpPr>
        <p:spPr>
          <a:xfrm>
            <a:off x="3686114" y="54224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63936-E8ED-4D63-9DDC-5698EAA9558F}"/>
              </a:ext>
            </a:extLst>
          </p:cNvPr>
          <p:cNvSpPr txBox="1"/>
          <p:nvPr/>
        </p:nvSpPr>
        <p:spPr>
          <a:xfrm>
            <a:off x="2874225" y="143138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d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DB9EC-9106-4FCB-B761-569172ABD905}"/>
              </a:ext>
            </a:extLst>
          </p:cNvPr>
          <p:cNvSpPr txBox="1"/>
          <p:nvPr/>
        </p:nvSpPr>
        <p:spPr>
          <a:xfrm>
            <a:off x="558744" y="260989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d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C3268-A40B-4944-8C17-75A17F5AE836}"/>
              </a:ext>
            </a:extLst>
          </p:cNvPr>
          <p:cNvSpPr txBox="1"/>
          <p:nvPr/>
        </p:nvSpPr>
        <p:spPr>
          <a:xfrm>
            <a:off x="2132705" y="54224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C8E3E-6E83-4342-85B8-1380F36B3C7E}"/>
              </a:ext>
            </a:extLst>
          </p:cNvPr>
          <p:cNvSpPr txBox="1"/>
          <p:nvPr/>
        </p:nvSpPr>
        <p:spPr>
          <a:xfrm>
            <a:off x="2883327" y="143138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®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E666D-3673-4AD9-AF4B-C2213DA05F19}"/>
              </a:ext>
            </a:extLst>
          </p:cNvPr>
          <p:cNvSpPr txBox="1"/>
          <p:nvPr/>
        </p:nvSpPr>
        <p:spPr>
          <a:xfrm>
            <a:off x="2417030" y="260989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®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934BFD-7852-4ADD-A771-609075CAA0B0}"/>
              </a:ext>
            </a:extLst>
          </p:cNvPr>
          <p:cNvSpPr txBox="1"/>
          <p:nvPr/>
        </p:nvSpPr>
        <p:spPr>
          <a:xfrm>
            <a:off x="2176095" y="54224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5E413-E699-472B-9151-877B5A7F7834}"/>
              </a:ext>
            </a:extLst>
          </p:cNvPr>
          <p:cNvSpPr txBox="1"/>
          <p:nvPr/>
        </p:nvSpPr>
        <p:spPr>
          <a:xfrm>
            <a:off x="2897074" y="143138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ò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89877-071E-443C-9926-73149FADC53F}"/>
              </a:ext>
            </a:extLst>
          </p:cNvPr>
          <p:cNvSpPr txBox="1"/>
          <p:nvPr/>
        </p:nvSpPr>
        <p:spPr>
          <a:xfrm>
            <a:off x="4174724" y="260989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ò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CA27D853-3425-43B2-8A27-8B87921F1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44880"/>
              </p:ext>
            </p:extLst>
          </p:nvPr>
        </p:nvGraphicFramePr>
        <p:xfrm>
          <a:off x="7054419" y="557176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46131A-625C-40CE-9205-585EFAFD4FA5}"/>
              </a:ext>
            </a:extLst>
          </p:cNvPr>
          <p:cNvCxnSpPr>
            <a:cxnSpLocks/>
          </p:cNvCxnSpPr>
          <p:nvPr/>
        </p:nvCxnSpPr>
        <p:spPr>
          <a:xfrm>
            <a:off x="8717530" y="1490381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2DA3FE-E258-4489-A063-5D2E11E491E6}"/>
              </a:ext>
            </a:extLst>
          </p:cNvPr>
          <p:cNvCxnSpPr>
            <a:cxnSpLocks/>
          </p:cNvCxnSpPr>
          <p:nvPr/>
        </p:nvCxnSpPr>
        <p:spPr>
          <a:xfrm>
            <a:off x="8717530" y="2257635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246BF0-294B-41BD-AC6F-EBD803FD5341}"/>
              </a:ext>
            </a:extLst>
          </p:cNvPr>
          <p:cNvCxnSpPr>
            <a:cxnSpLocks/>
          </p:cNvCxnSpPr>
          <p:nvPr/>
        </p:nvCxnSpPr>
        <p:spPr>
          <a:xfrm flipV="1">
            <a:off x="10380641" y="1489758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1807321-B9B9-4A8E-9565-4F5D5410B33A}"/>
              </a:ext>
            </a:extLst>
          </p:cNvPr>
          <p:cNvSpPr txBox="1"/>
          <p:nvPr/>
        </p:nvSpPr>
        <p:spPr>
          <a:xfrm>
            <a:off x="6961947" y="56642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07FD05-0337-422F-9D6C-1EE241C3D386}"/>
              </a:ext>
            </a:extLst>
          </p:cNvPr>
          <p:cNvSpPr txBox="1"/>
          <p:nvPr/>
        </p:nvSpPr>
        <p:spPr>
          <a:xfrm>
            <a:off x="8614827" y="520262"/>
            <a:ext cx="171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ư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A851B-8CCD-4FBA-8256-C6CB2E38BF2E}"/>
              </a:ext>
            </a:extLst>
          </p:cNvPr>
          <p:cNvSpPr txBox="1"/>
          <p:nvPr/>
        </p:nvSpPr>
        <p:spPr>
          <a:xfrm>
            <a:off x="7825787" y="143498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ö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2F39BB-931D-4E6C-9B20-38097C25A8A6}"/>
              </a:ext>
            </a:extLst>
          </p:cNvPr>
          <p:cNvSpPr txBox="1"/>
          <p:nvPr/>
        </p:nvSpPr>
        <p:spPr>
          <a:xfrm>
            <a:off x="6133602" y="260744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ö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86E1CB-4A2D-409B-98EF-BFB16947B0EA}"/>
              </a:ext>
            </a:extLst>
          </p:cNvPr>
          <p:cNvSpPr txBox="1"/>
          <p:nvPr/>
        </p:nvSpPr>
        <p:spPr>
          <a:xfrm>
            <a:off x="6961947" y="566427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CBD98A-041B-4592-8CCA-E7C637B63E4C}"/>
              </a:ext>
            </a:extLst>
          </p:cNvPr>
          <p:cNvSpPr txBox="1"/>
          <p:nvPr/>
        </p:nvSpPr>
        <p:spPr>
          <a:xfrm>
            <a:off x="7853690" y="138660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d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046276-D284-493C-BD73-A153A075C3D8}"/>
              </a:ext>
            </a:extLst>
          </p:cNvPr>
          <p:cNvSpPr txBox="1"/>
          <p:nvPr/>
        </p:nvSpPr>
        <p:spPr>
          <a:xfrm>
            <a:off x="7788387" y="261429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d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6A8729-1B6D-4BB4-9CFC-6459A7732530}"/>
              </a:ext>
            </a:extLst>
          </p:cNvPr>
          <p:cNvSpPr txBox="1"/>
          <p:nvPr/>
        </p:nvSpPr>
        <p:spPr>
          <a:xfrm>
            <a:off x="7074119" y="54859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4F36DB-B9A6-4941-B097-4F01CE79EA06}"/>
              </a:ext>
            </a:extLst>
          </p:cNvPr>
          <p:cNvSpPr txBox="1"/>
          <p:nvPr/>
        </p:nvSpPr>
        <p:spPr>
          <a:xfrm>
            <a:off x="7956393" y="1441843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l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CC29EB-ADFA-4273-B592-4C3763E0F9A5}"/>
              </a:ext>
            </a:extLst>
          </p:cNvPr>
          <p:cNvSpPr txBox="1"/>
          <p:nvPr/>
        </p:nvSpPr>
        <p:spPr>
          <a:xfrm>
            <a:off x="9346609" y="260744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l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FEFB755-8738-4171-A1A4-D6B8D554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09" y="3307553"/>
            <a:ext cx="2785506" cy="253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8B4FC2-8991-461B-89E8-476D99F8219B}"/>
              </a:ext>
            </a:extLst>
          </p:cNvPr>
          <p:cNvSpPr txBox="1"/>
          <p:nvPr/>
        </p:nvSpPr>
        <p:spPr>
          <a:xfrm>
            <a:off x="1487887" y="5837843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dï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BAE0E84-7DE9-4666-BC7F-61B6FE0FD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62" y="3537626"/>
            <a:ext cx="3168460" cy="230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9C7FDC6-479F-4C99-B188-A3931646AC62}"/>
              </a:ext>
            </a:extLst>
          </p:cNvPr>
          <p:cNvSpPr txBox="1"/>
          <p:nvPr/>
        </p:nvSpPr>
        <p:spPr>
          <a:xfrm>
            <a:off x="4442145" y="5847741"/>
            <a:ext cx="277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®u ®ñ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BD9F7-1D82-4727-8A79-A5356BE83EC4}"/>
              </a:ext>
            </a:extLst>
          </p:cNvPr>
          <p:cNvSpPr txBox="1"/>
          <p:nvPr/>
        </p:nvSpPr>
        <p:spPr>
          <a:xfrm>
            <a:off x="1710724" y="583583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951B8E-4C19-47F2-B7D2-1B68CAF20ADA}"/>
              </a:ext>
            </a:extLst>
          </p:cNvPr>
          <p:cNvSpPr txBox="1"/>
          <p:nvPr/>
        </p:nvSpPr>
        <p:spPr>
          <a:xfrm>
            <a:off x="4595593" y="584224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EC8CCD-FD94-4181-950D-56F72A58B576}"/>
              </a:ext>
            </a:extLst>
          </p:cNvPr>
          <p:cNvSpPr txBox="1"/>
          <p:nvPr/>
        </p:nvSpPr>
        <p:spPr>
          <a:xfrm>
            <a:off x="5653460" y="584780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E226968-4510-4654-B368-002B76EA2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94" y="3786747"/>
            <a:ext cx="3168460" cy="204909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F695C6D-18F5-47DC-B258-F4C811ED30BC}"/>
              </a:ext>
            </a:extLst>
          </p:cNvPr>
          <p:cNvSpPr txBox="1"/>
          <p:nvPr/>
        </p:nvSpPr>
        <p:spPr>
          <a:xfrm>
            <a:off x="8035392" y="5829907"/>
            <a:ext cx="363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hæ</a:t>
            </a:r>
            <a:r>
              <a:rPr lang="en-US" sz="5400" b="1" dirty="0">
                <a:latin typeface=".VnAvant" panose="020B7200000000000000" pitchFamily="34" charset="0"/>
              </a:rPr>
              <a:t> d÷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3553AE-3DB9-4EAD-8DCA-163DEE53C3B4}"/>
              </a:ext>
            </a:extLst>
          </p:cNvPr>
          <p:cNvSpPr txBox="1"/>
          <p:nvPr/>
        </p:nvSpPr>
        <p:spPr>
          <a:xfrm>
            <a:off x="10303045" y="5857573"/>
            <a:ext cx="942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68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1" grpId="1"/>
      <p:bldP spid="33" grpId="0"/>
      <p:bldP spid="34" grpId="0"/>
      <p:bldP spid="35" grpId="0"/>
      <p:bldP spid="36" grpId="0"/>
      <p:bldP spid="39" grpId="0"/>
      <p:bldP spid="42" grpId="0"/>
      <p:bldP spid="43" grpId="0"/>
      <p:bldP spid="44" grpId="0"/>
      <p:bldP spid="45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CCF8E-AC46-47D2-B560-6B7C346B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A70D1-5D86-4885-B262-AA949499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02"/>
            <a:ext cx="12191999" cy="28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696928" y="2304483"/>
            <a:ext cx="52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370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6BFC9-3D9D-4726-B204-2558EDFFB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4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91EAE-B9EC-4994-A3C6-78F130245F78}"/>
              </a:ext>
            </a:extLst>
          </p:cNvPr>
          <p:cNvSpPr txBox="1"/>
          <p:nvPr/>
        </p:nvSpPr>
        <p:spPr>
          <a:xfrm>
            <a:off x="3746091" y="5751871"/>
            <a:ext cx="7659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C¸ </a:t>
            </a:r>
            <a:r>
              <a:rPr lang="en-US" sz="5400" b="1" dirty="0" err="1">
                <a:latin typeface=".VnAvant" panose="020B7200000000000000" pitchFamily="34" charset="0"/>
              </a:rPr>
              <a:t>hæ</a:t>
            </a:r>
            <a:r>
              <a:rPr lang="en-US" sz="5400" b="1" dirty="0">
                <a:latin typeface=".VnAvant" panose="020B7200000000000000" pitchFamily="34" charset="0"/>
              </a:rPr>
              <a:t> lµ c¸ d÷.</a:t>
            </a:r>
          </a:p>
        </p:txBody>
      </p:sp>
      <p:pic>
        <p:nvPicPr>
          <p:cNvPr id="5" name="cá hổ là cá dữ">
            <a:hlinkClick r:id="" action="ppaction://media"/>
            <a:extLst>
              <a:ext uri="{FF2B5EF4-FFF2-40B4-BE49-F238E27FC236}">
                <a16:creationId xmlns:a16="http://schemas.microsoft.com/office/drawing/2014/main" id="{DC8486D7-827E-493A-BEDE-E31FB62B9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151" y="6301351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2B7545-26ED-4BDA-BBFB-A101CF16D913}"/>
              </a:ext>
            </a:extLst>
          </p:cNvPr>
          <p:cNvSpPr txBox="1"/>
          <p:nvPr/>
        </p:nvSpPr>
        <p:spPr>
          <a:xfrm>
            <a:off x="8318091" y="5771535"/>
            <a:ext cx="501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88</Words>
  <Application>Microsoft Office PowerPoint</Application>
  <PresentationFormat>Widescreen</PresentationFormat>
  <Paragraphs>48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宋体</vt:lpstr>
      <vt:lpstr>UTM Avo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21</cp:revision>
  <dcterms:created xsi:type="dcterms:W3CDTF">2020-08-13T04:07:04Z</dcterms:created>
  <dcterms:modified xsi:type="dcterms:W3CDTF">2025-04-07T15:46:08Z</dcterms:modified>
</cp:coreProperties>
</file>