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4" r:id="rId3"/>
    <p:sldId id="264" r:id="rId4"/>
    <p:sldId id="256" r:id="rId5"/>
    <p:sldId id="265" r:id="rId6"/>
    <p:sldId id="266" r:id="rId7"/>
    <p:sldId id="267" r:id="rId8"/>
    <p:sldId id="268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41EA-C894-471C-AD39-49C531D7B7E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29B6-4177-4F37-8C34-6386D6D5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2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8A57-779E-4DBF-87B9-60A1928EC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4ACBA-6F13-49D5-949C-0482221BD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EA3F-5BFB-4EB6-BE07-B27E05E1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8EACA-7DFF-4CC1-B121-A78D6A6F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4F71-E86D-453B-BF51-6AF443B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1016-09C1-41E2-B9EF-412DF878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04CD6-DE78-4F53-9C3C-ACF76B377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3360-AE2B-4A0F-9FB2-52593266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DE4B-EA48-4DAE-A67E-8EC7A438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D494-0D6A-4C99-BAC9-ED3769B9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6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0E040-2677-487E-A02E-817EA7E7D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7CB9D-E953-49D1-8BA2-4FE7A658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9DA7-1C1B-4644-B9B9-1F406AC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8535-5499-418B-BB45-9FFF91AD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F99C2-C96D-4B0D-AC67-3707BBCA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0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5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161B-E4A1-4049-BC50-A5A07DA4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D3BA-7060-49AE-B738-90FD6054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1136-22BD-4D35-AD3F-EE62826B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6102-2DB1-4FD0-A2D3-6BEF9974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666C7-F5FB-4D75-BF41-1BF431BD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5B67-4183-4D45-A89E-1AE8ABF9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3DAF-E3DE-4AAC-A53E-A5B073F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1CD9-D039-4226-A176-35EC8117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1B5C-AE8E-4AB9-88A9-A976CF4C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55228-41B9-414E-8900-93E06E2D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ABF0-67C0-418F-B8D5-D05612EE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C8867-03C9-4275-BC0F-06A97DEDD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83C8-3F77-47F6-82A0-3FCD5689B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CA08-953A-455E-87E7-DA031A34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0D29D-0924-4415-871E-CDF208B5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22DCE-586A-4810-85F0-2C0D58E7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1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4E7B-AB1D-460E-9B91-5DE6C2D6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720D5-3A4A-4CA9-BE65-58FA421A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A107-69CB-49FD-8CD3-2703F168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7782E-1464-4DBF-B5B3-10260D2D8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9486E-254D-478A-A3BD-ACAB7F798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10ADC-1EF9-4766-B27F-17678BFB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3E6A1-1532-4F88-A1C0-A0441C87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DEFDD-DB4E-4E78-8CBF-FEC04288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984E-3513-4EEE-AD63-97027883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DABA8-BD01-4DDD-B490-8E151565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87A15-39A0-4655-87E7-1302CC98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1634C-7B2A-462C-891B-6C686231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48E4C-BEE5-4DBF-B0B3-148387A8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AF925-5369-45D7-B226-0DF44EE6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648EC-870A-4542-8FD4-7356EE12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3CDF-2CAB-4F8F-B0EA-8949D1BF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E6BB-0E76-4069-8ABA-ABC18F769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36ADB-230F-4779-AB0F-CC96A5D73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1FD01-7E82-4DA9-8128-CB2F675E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78565-C60B-40C5-9ED4-9D5738D9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E8218-470A-480B-9A43-ADCD452A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25C4-2849-4A82-8B99-5B885DEC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50061-7643-4AE5-9586-DEA5B320F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6B557-3C33-4BC7-AB96-EF98B117C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980BF-E542-446E-A19A-9135496F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1746C-7877-4DDB-A03D-1B59AD1E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03ADF-34C1-417A-98DE-17B26A50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A4AF4-9471-493F-800A-C379D887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60592-A7FB-4271-9B95-3D73B603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F677-59FE-4EAE-91C1-4022CED98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3C97-3A29-436C-BAEF-966BA90E661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3160-FC9F-4E5E-9D92-8B1054A41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3280B-195B-42E4-A0AB-4187BD894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AF35-6A2D-4F20-BEB6-80790F68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5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2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14: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696928" y="2304483"/>
            <a:ext cx="52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907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D36B9-7A12-4CAB-A26B-230FBA38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0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20B49-DA5E-4C2A-9057-4DC5F71C7158}"/>
              </a:ext>
            </a:extLst>
          </p:cNvPr>
          <p:cNvSpPr txBox="1"/>
          <p:nvPr/>
        </p:nvSpPr>
        <p:spPr>
          <a:xfrm>
            <a:off x="2648155" y="5850194"/>
            <a:ext cx="898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MÊy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chó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khØ</a:t>
            </a:r>
            <a:r>
              <a:rPr lang="en-US" sz="5400" b="1" dirty="0">
                <a:latin typeface=".VnAvant" panose="020B7200000000000000" pitchFamily="34" charset="0"/>
              </a:rPr>
              <a:t> ¨n </a:t>
            </a:r>
            <a:r>
              <a:rPr lang="en-US" sz="5400" b="1" dirty="0" err="1">
                <a:latin typeface=".VnAvant" panose="020B7200000000000000" pitchFamily="34" charset="0"/>
              </a:rPr>
              <a:t>chuèi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0DED2-2D8C-4BD3-9F7C-34ADD3CB4736}"/>
              </a:ext>
            </a:extLst>
          </p:cNvPr>
          <p:cNvSpPr txBox="1"/>
          <p:nvPr/>
        </p:nvSpPr>
        <p:spPr>
          <a:xfrm>
            <a:off x="4313383" y="5868666"/>
            <a:ext cx="128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1B303-C530-4A3E-A0D1-DFC9F907FBD0}"/>
              </a:ext>
            </a:extLst>
          </p:cNvPr>
          <p:cNvSpPr txBox="1"/>
          <p:nvPr/>
        </p:nvSpPr>
        <p:spPr>
          <a:xfrm>
            <a:off x="5763491" y="5868666"/>
            <a:ext cx="121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182AFF-23B9-4669-8145-7A280E03E6DB}"/>
              </a:ext>
            </a:extLst>
          </p:cNvPr>
          <p:cNvSpPr txBox="1"/>
          <p:nvPr/>
        </p:nvSpPr>
        <p:spPr>
          <a:xfrm>
            <a:off x="7987967" y="5862792"/>
            <a:ext cx="128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39B63-756B-43DB-A548-A9706E7ADA66}"/>
              </a:ext>
            </a:extLst>
          </p:cNvPr>
          <p:cNvSpPr txBox="1"/>
          <p:nvPr/>
        </p:nvSpPr>
        <p:spPr>
          <a:xfrm>
            <a:off x="3333237" y="1312805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EE193E2-A713-4A8A-98F0-EC4B71B4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22211"/>
              </p:ext>
            </p:extLst>
          </p:nvPr>
        </p:nvGraphicFramePr>
        <p:xfrm>
          <a:off x="2174842" y="2279507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7BB4E5-34E8-405F-9FA0-4B51750AFD5E}"/>
              </a:ext>
            </a:extLst>
          </p:cNvPr>
          <p:cNvCxnSpPr>
            <a:cxnSpLocks/>
          </p:cNvCxnSpPr>
          <p:nvPr/>
        </p:nvCxnSpPr>
        <p:spPr>
          <a:xfrm>
            <a:off x="3839411" y="3211834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63CD5C-0BE2-4305-9989-716854F1298D}"/>
              </a:ext>
            </a:extLst>
          </p:cNvPr>
          <p:cNvCxnSpPr>
            <a:cxnSpLocks/>
          </p:cNvCxnSpPr>
          <p:nvPr/>
        </p:nvCxnSpPr>
        <p:spPr>
          <a:xfrm>
            <a:off x="3837953" y="3983883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DBAC6-A68E-47DC-8374-3C9E75BC61CA}"/>
              </a:ext>
            </a:extLst>
          </p:cNvPr>
          <p:cNvCxnSpPr>
            <a:cxnSpLocks/>
          </p:cNvCxnSpPr>
          <p:nvPr/>
        </p:nvCxnSpPr>
        <p:spPr>
          <a:xfrm flipV="1">
            <a:off x="5501064" y="3216629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DCCF24-5E6B-47C8-98C6-9F8757BA1B41}"/>
              </a:ext>
            </a:extLst>
          </p:cNvPr>
          <p:cNvSpPr txBox="1"/>
          <p:nvPr/>
        </p:nvSpPr>
        <p:spPr>
          <a:xfrm>
            <a:off x="2045265" y="225359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AEDFD-4C29-46E8-A363-CD021AA76CF8}"/>
              </a:ext>
            </a:extLst>
          </p:cNvPr>
          <p:cNvSpPr txBox="1"/>
          <p:nvPr/>
        </p:nvSpPr>
        <p:spPr>
          <a:xfrm>
            <a:off x="3718237" y="225359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7AC6A-FE42-4279-960A-1571ED42D2C7}"/>
              </a:ext>
            </a:extLst>
          </p:cNvPr>
          <p:cNvSpPr txBox="1"/>
          <p:nvPr/>
        </p:nvSpPr>
        <p:spPr>
          <a:xfrm>
            <a:off x="2908809" y="315100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ó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85714057-9BCF-4241-96EB-5B879109A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47688"/>
              </p:ext>
            </p:extLst>
          </p:nvPr>
        </p:nvGraphicFramePr>
        <p:xfrm>
          <a:off x="7119918" y="2236135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3A9AE8-BCC4-452C-BC59-845453BE4748}"/>
              </a:ext>
            </a:extLst>
          </p:cNvPr>
          <p:cNvCxnSpPr>
            <a:cxnSpLocks/>
          </p:cNvCxnSpPr>
          <p:nvPr/>
        </p:nvCxnSpPr>
        <p:spPr>
          <a:xfrm>
            <a:off x="8783029" y="3940511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72FC88-D48A-4745-8131-0C17859CFA63}"/>
              </a:ext>
            </a:extLst>
          </p:cNvPr>
          <p:cNvCxnSpPr>
            <a:cxnSpLocks/>
          </p:cNvCxnSpPr>
          <p:nvPr/>
        </p:nvCxnSpPr>
        <p:spPr>
          <a:xfrm flipV="1">
            <a:off x="10440253" y="3182876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CD7E69-8220-4778-B8F3-BA8E7B9D3610}"/>
              </a:ext>
            </a:extLst>
          </p:cNvPr>
          <p:cNvCxnSpPr>
            <a:cxnSpLocks/>
          </p:cNvCxnSpPr>
          <p:nvPr/>
        </p:nvCxnSpPr>
        <p:spPr>
          <a:xfrm>
            <a:off x="8800884" y="3176921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7A877D-C4A1-4294-B805-3E2BC1999362}"/>
              </a:ext>
            </a:extLst>
          </p:cNvPr>
          <p:cNvSpPr txBox="1"/>
          <p:nvPr/>
        </p:nvSpPr>
        <p:spPr>
          <a:xfrm>
            <a:off x="8426090" y="1317442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44BE7C-7024-4962-9228-6EFFF3347B51}"/>
              </a:ext>
            </a:extLst>
          </p:cNvPr>
          <p:cNvSpPr txBox="1"/>
          <p:nvPr/>
        </p:nvSpPr>
        <p:spPr>
          <a:xfrm>
            <a:off x="7095731" y="2243973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B090A0-86CA-489B-837C-9AC020714095}"/>
              </a:ext>
            </a:extLst>
          </p:cNvPr>
          <p:cNvSpPr txBox="1"/>
          <p:nvPr/>
        </p:nvSpPr>
        <p:spPr>
          <a:xfrm>
            <a:off x="8621233" y="225954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72462F-002A-44AD-B5AD-943DB05E3178}"/>
              </a:ext>
            </a:extLst>
          </p:cNvPr>
          <p:cNvSpPr txBox="1"/>
          <p:nvPr/>
        </p:nvSpPr>
        <p:spPr>
          <a:xfrm>
            <a:off x="7832417" y="313732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 err="1">
                <a:latin typeface=".VnAvant" panose="020B7200000000000000" pitchFamily="34" charset="0"/>
              </a:rPr>
              <a:t>Ø</a:t>
            </a:r>
            <a:endParaRPr lang="en-US" sz="5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9" grpId="0"/>
      <p:bldP spid="20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D3F7EF4-EE4E-43D6-A3E8-D2DA24F75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1186"/>
              </p:ext>
            </p:extLst>
          </p:nvPr>
        </p:nvGraphicFramePr>
        <p:xfrm>
          <a:off x="2172481" y="557176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926F2C-B309-4FE5-954B-C170D887181F}"/>
              </a:ext>
            </a:extLst>
          </p:cNvPr>
          <p:cNvCxnSpPr>
            <a:cxnSpLocks/>
          </p:cNvCxnSpPr>
          <p:nvPr/>
        </p:nvCxnSpPr>
        <p:spPr>
          <a:xfrm>
            <a:off x="3832358" y="1495071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C3C7B4-62B7-4AD1-AB2E-D72BE92B7C23}"/>
              </a:ext>
            </a:extLst>
          </p:cNvPr>
          <p:cNvCxnSpPr>
            <a:cxnSpLocks/>
          </p:cNvCxnSpPr>
          <p:nvPr/>
        </p:nvCxnSpPr>
        <p:spPr>
          <a:xfrm>
            <a:off x="3832358" y="2257204"/>
            <a:ext cx="1661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8CC5D-D435-416B-A954-E07AF3EEA2EE}"/>
              </a:ext>
            </a:extLst>
          </p:cNvPr>
          <p:cNvCxnSpPr>
            <a:cxnSpLocks/>
          </p:cNvCxnSpPr>
          <p:nvPr/>
        </p:nvCxnSpPr>
        <p:spPr>
          <a:xfrm flipV="1">
            <a:off x="5500162" y="1489758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FCD25AB-5A81-4054-BB12-8CBF909DD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1463"/>
              </p:ext>
            </p:extLst>
          </p:nvPr>
        </p:nvGraphicFramePr>
        <p:xfrm>
          <a:off x="7054419" y="557176"/>
          <a:ext cx="3326222" cy="17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155">
                  <a:extLst>
                    <a:ext uri="{9D8B030D-6E8A-4147-A177-3AD203B41FA5}">
                      <a16:colId xmlns:a16="http://schemas.microsoft.com/office/drawing/2014/main" val="486218629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143027784"/>
                    </a:ext>
                  </a:extLst>
                </a:gridCol>
              </a:tblGrid>
              <a:tr h="93463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.VnAvant" panose="020B72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0207"/>
                  </a:ext>
                </a:extLst>
              </a:tr>
              <a:tr h="769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39111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1A859D-6B63-4497-8DF8-061B985E5D80}"/>
              </a:ext>
            </a:extLst>
          </p:cNvPr>
          <p:cNvCxnSpPr>
            <a:cxnSpLocks/>
          </p:cNvCxnSpPr>
          <p:nvPr/>
        </p:nvCxnSpPr>
        <p:spPr>
          <a:xfrm>
            <a:off x="8717530" y="2257635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790245-E2EA-4123-A19E-FC7013A6BDA3}"/>
              </a:ext>
            </a:extLst>
          </p:cNvPr>
          <p:cNvCxnSpPr>
            <a:cxnSpLocks/>
          </p:cNvCxnSpPr>
          <p:nvPr/>
        </p:nvCxnSpPr>
        <p:spPr>
          <a:xfrm>
            <a:off x="8717530" y="1489758"/>
            <a:ext cx="1663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0910A0-75A6-4025-8164-C85CA61DC0BA}"/>
              </a:ext>
            </a:extLst>
          </p:cNvPr>
          <p:cNvCxnSpPr>
            <a:cxnSpLocks/>
          </p:cNvCxnSpPr>
          <p:nvPr/>
        </p:nvCxnSpPr>
        <p:spPr>
          <a:xfrm flipV="1">
            <a:off x="10380641" y="1489758"/>
            <a:ext cx="0" cy="767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7F7B21-32DF-4D87-8FCC-F80E18F5A45B}"/>
              </a:ext>
            </a:extLst>
          </p:cNvPr>
          <p:cNvSpPr txBox="1"/>
          <p:nvPr/>
        </p:nvSpPr>
        <p:spPr>
          <a:xfrm>
            <a:off x="2091304" y="56908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1A11-D9AE-4F7B-AAFC-6E8DD17ADC83}"/>
              </a:ext>
            </a:extLst>
          </p:cNvPr>
          <p:cNvSpPr txBox="1"/>
          <p:nvPr/>
        </p:nvSpPr>
        <p:spPr>
          <a:xfrm>
            <a:off x="3721594" y="557176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EB4D5-B061-4DC0-80A7-645684331398}"/>
              </a:ext>
            </a:extLst>
          </p:cNvPr>
          <p:cNvSpPr txBox="1"/>
          <p:nvPr/>
        </p:nvSpPr>
        <p:spPr>
          <a:xfrm>
            <a:off x="2900962" y="141155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Ì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713A8-33A7-4D45-852A-BB61EA352973}"/>
              </a:ext>
            </a:extLst>
          </p:cNvPr>
          <p:cNvSpPr txBox="1"/>
          <p:nvPr/>
        </p:nvSpPr>
        <p:spPr>
          <a:xfrm>
            <a:off x="502462" y="250567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Ì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9C19F-E847-483B-BC5E-8017088A4A19}"/>
              </a:ext>
            </a:extLst>
          </p:cNvPr>
          <p:cNvSpPr txBox="1"/>
          <p:nvPr/>
        </p:nvSpPr>
        <p:spPr>
          <a:xfrm>
            <a:off x="3733312" y="57125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D1F7DE-E69B-4262-A6D0-5550E0003DBD}"/>
              </a:ext>
            </a:extLst>
          </p:cNvPr>
          <p:cNvSpPr txBox="1"/>
          <p:nvPr/>
        </p:nvSpPr>
        <p:spPr>
          <a:xfrm>
            <a:off x="2772787" y="1413797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Ø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29216-BDE0-49C8-BD6D-9073A55826B7}"/>
              </a:ext>
            </a:extLst>
          </p:cNvPr>
          <p:cNvSpPr txBox="1"/>
          <p:nvPr/>
        </p:nvSpPr>
        <p:spPr>
          <a:xfrm>
            <a:off x="2360748" y="248702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Ø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6D856-FE09-4903-8AC5-7A3D07E3D9C1}"/>
              </a:ext>
            </a:extLst>
          </p:cNvPr>
          <p:cNvSpPr txBox="1"/>
          <p:nvPr/>
        </p:nvSpPr>
        <p:spPr>
          <a:xfrm>
            <a:off x="3708923" y="552610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î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FC438F-E670-465E-858C-89A8FD3D62FD}"/>
              </a:ext>
            </a:extLst>
          </p:cNvPr>
          <p:cNvSpPr txBox="1"/>
          <p:nvPr/>
        </p:nvSpPr>
        <p:spPr>
          <a:xfrm>
            <a:off x="2900605" y="142460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î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E334D-0656-42D3-BDC4-94CAAFA89AF2}"/>
              </a:ext>
            </a:extLst>
          </p:cNvPr>
          <p:cNvSpPr txBox="1"/>
          <p:nvPr/>
        </p:nvSpPr>
        <p:spPr>
          <a:xfrm>
            <a:off x="4254384" y="248702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latin typeface=".VnAvant" panose="020B7200000000000000" pitchFamily="34" charset="0"/>
              </a:rPr>
              <a:t>î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41FC24-492A-483C-B173-F3D094C5C7AC}"/>
              </a:ext>
            </a:extLst>
          </p:cNvPr>
          <p:cNvSpPr txBox="1"/>
          <p:nvPr/>
        </p:nvSpPr>
        <p:spPr>
          <a:xfrm>
            <a:off x="6968550" y="56908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F3C7D-F368-4691-977B-0078A0AEF60E}"/>
              </a:ext>
            </a:extLst>
          </p:cNvPr>
          <p:cNvSpPr txBox="1"/>
          <p:nvPr/>
        </p:nvSpPr>
        <p:spPr>
          <a:xfrm>
            <a:off x="8619942" y="589754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8BED6-88E7-413D-9AB3-2C9627C52971}"/>
              </a:ext>
            </a:extLst>
          </p:cNvPr>
          <p:cNvSpPr txBox="1"/>
          <p:nvPr/>
        </p:nvSpPr>
        <p:spPr>
          <a:xfrm>
            <a:off x="7788386" y="142104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 err="1">
                <a:latin typeface=".VnAvant" panose="020B7200000000000000" pitchFamily="34" charset="0"/>
              </a:rPr>
              <a:t>Õ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4C92C-5B77-463B-A105-4A2FBCFA39E0}"/>
              </a:ext>
            </a:extLst>
          </p:cNvPr>
          <p:cNvSpPr txBox="1"/>
          <p:nvPr/>
        </p:nvSpPr>
        <p:spPr>
          <a:xfrm>
            <a:off x="6151919" y="248702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 err="1">
                <a:latin typeface=".VnAvant" panose="020B7200000000000000" pitchFamily="34" charset="0"/>
              </a:rPr>
              <a:t>Õ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6D7CF-28BE-415F-ACF7-C29E78BCAA7B}"/>
              </a:ext>
            </a:extLst>
          </p:cNvPr>
          <p:cNvSpPr txBox="1"/>
          <p:nvPr/>
        </p:nvSpPr>
        <p:spPr>
          <a:xfrm>
            <a:off x="8608224" y="58934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6FBC8B-C0B2-48BC-A574-EE24FF7CE179}"/>
              </a:ext>
            </a:extLst>
          </p:cNvPr>
          <p:cNvSpPr txBox="1"/>
          <p:nvPr/>
        </p:nvSpPr>
        <p:spPr>
          <a:xfrm>
            <a:off x="7783694" y="142861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 err="1">
                <a:latin typeface=".VnAvant" panose="020B7200000000000000" pitchFamily="34" charset="0"/>
              </a:rPr>
              <a:t>o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3D29BC-1E0F-4FE8-B9A9-0F6EA8745466}"/>
              </a:ext>
            </a:extLst>
          </p:cNvPr>
          <p:cNvSpPr txBox="1"/>
          <p:nvPr/>
        </p:nvSpPr>
        <p:spPr>
          <a:xfrm>
            <a:off x="7972968" y="249785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 err="1">
                <a:latin typeface=".VnAvant" panose="020B7200000000000000" pitchFamily="34" charset="0"/>
              </a:rPr>
              <a:t>o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837617-33C8-4643-90D8-D92B33472B38}"/>
              </a:ext>
            </a:extLst>
          </p:cNvPr>
          <p:cNvSpPr txBox="1"/>
          <p:nvPr/>
        </p:nvSpPr>
        <p:spPr>
          <a:xfrm>
            <a:off x="8617732" y="58480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B0417-3F09-4E44-8E0C-B1D3D6913D6C}"/>
              </a:ext>
            </a:extLst>
          </p:cNvPr>
          <p:cNvSpPr txBox="1"/>
          <p:nvPr/>
        </p:nvSpPr>
        <p:spPr>
          <a:xfrm>
            <a:off x="7783694" y="1444335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C6A15-2B3F-436F-85FF-3F3A28D98907}"/>
              </a:ext>
            </a:extLst>
          </p:cNvPr>
          <p:cNvSpPr txBox="1"/>
          <p:nvPr/>
        </p:nvSpPr>
        <p:spPr>
          <a:xfrm>
            <a:off x="9875579" y="249785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7AF60-27C6-42F8-A1CD-4A7F9CF7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46" y="3425777"/>
            <a:ext cx="2960222" cy="25870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F6B5F4E-668D-4900-B7A5-25CFE69ADF62}"/>
              </a:ext>
            </a:extLst>
          </p:cNvPr>
          <p:cNvSpPr txBox="1"/>
          <p:nvPr/>
        </p:nvSpPr>
        <p:spPr>
          <a:xfrm>
            <a:off x="1230298" y="5825076"/>
            <a:ext cx="308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l¸ </a:t>
            </a:r>
            <a:r>
              <a:rPr lang="en-US" sz="5400" b="1" dirty="0" err="1">
                <a:latin typeface=".VnAvant" panose="020B7200000000000000" pitchFamily="34" charset="0"/>
              </a:rPr>
              <a:t>kh</a:t>
            </a:r>
            <a:r>
              <a:rPr lang="en-US" sz="5400" b="1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252518-D769-44EE-8948-113BA42C6DF6}"/>
              </a:ext>
            </a:extLst>
          </p:cNvPr>
          <p:cNvSpPr txBox="1"/>
          <p:nvPr/>
        </p:nvSpPr>
        <p:spPr>
          <a:xfrm>
            <a:off x="2026652" y="5828798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13FAE7C-F500-4968-A3BC-2CA536A2C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3429000"/>
            <a:ext cx="2881745" cy="23960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BA3557F-0EC6-471F-AA34-317127025DD0}"/>
              </a:ext>
            </a:extLst>
          </p:cNvPr>
          <p:cNvSpPr txBox="1"/>
          <p:nvPr/>
        </p:nvSpPr>
        <p:spPr>
          <a:xfrm>
            <a:off x="4359815" y="5825076"/>
            <a:ext cx="365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chó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khØ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B6FCCE-6675-4BF2-817C-30F83F6717A8}"/>
              </a:ext>
            </a:extLst>
          </p:cNvPr>
          <p:cNvSpPr txBox="1"/>
          <p:nvPr/>
        </p:nvSpPr>
        <p:spPr>
          <a:xfrm>
            <a:off x="5903845" y="583271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CA65F0-EBDC-44D0-8B8D-50C098FAA213}"/>
              </a:ext>
            </a:extLst>
          </p:cNvPr>
          <p:cNvSpPr txBox="1"/>
          <p:nvPr/>
        </p:nvSpPr>
        <p:spPr>
          <a:xfrm>
            <a:off x="4462807" y="5832371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7D3D9F6-5496-47BB-89C6-DD6602B9E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95" y="3447650"/>
            <a:ext cx="3071018" cy="235877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F39E8E3-884C-40A1-8765-2D1724B5BB9D}"/>
              </a:ext>
            </a:extLst>
          </p:cNvPr>
          <p:cNvSpPr txBox="1"/>
          <p:nvPr/>
        </p:nvSpPr>
        <p:spPr>
          <a:xfrm>
            <a:off x="7762131" y="5806427"/>
            <a:ext cx="365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chî</a:t>
            </a:r>
            <a:r>
              <a:rPr lang="en-US" sz="5400" b="1" dirty="0">
                <a:latin typeface=".VnAvant" panose="020B7200000000000000" pitchFamily="34" charset="0"/>
              </a:rPr>
              <a:t> c¸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89F1CE-22F9-4B36-BB26-55922EE4F906}"/>
              </a:ext>
            </a:extLst>
          </p:cNvPr>
          <p:cNvSpPr txBox="1"/>
          <p:nvPr/>
        </p:nvSpPr>
        <p:spPr>
          <a:xfrm>
            <a:off x="7896510" y="5813899"/>
            <a:ext cx="185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BC1A4-B8EE-4D66-8173-1CCD6827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C0BFA-6387-4153-898A-C111C567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5"/>
            <a:ext cx="12192000" cy="27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AC198-CD9A-4A88-AE2D-474663DBF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708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761D0-6EC2-47DA-80E6-4429C8EAECE3}"/>
              </a:ext>
            </a:extLst>
          </p:cNvPr>
          <p:cNvSpPr txBox="1"/>
          <p:nvPr/>
        </p:nvSpPr>
        <p:spPr>
          <a:xfrm>
            <a:off x="3038763" y="5809673"/>
            <a:ext cx="667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ChÞ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cã</a:t>
            </a:r>
            <a:r>
              <a:rPr lang="en-US" sz="5400" b="1" dirty="0">
                <a:latin typeface=".VnAvant" panose="020B7200000000000000" pitchFamily="34" charset="0"/>
              </a:rPr>
              <a:t> c¸ </a:t>
            </a:r>
            <a:r>
              <a:rPr lang="en-US" sz="5400" b="1" dirty="0" err="1">
                <a:latin typeface=".VnAvant" panose="020B7200000000000000" pitchFamily="34" charset="0"/>
              </a:rPr>
              <a:t>kho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khÕ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EA1F3-2170-4F42-93B6-0A282313425B}"/>
              </a:ext>
            </a:extLst>
          </p:cNvPr>
          <p:cNvSpPr txBox="1"/>
          <p:nvPr/>
        </p:nvSpPr>
        <p:spPr>
          <a:xfrm>
            <a:off x="3038767" y="5826135"/>
            <a:ext cx="1394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420F6-F5F0-4743-9233-BF3F69C35B64}"/>
              </a:ext>
            </a:extLst>
          </p:cNvPr>
          <p:cNvSpPr txBox="1"/>
          <p:nvPr/>
        </p:nvSpPr>
        <p:spPr>
          <a:xfrm>
            <a:off x="6504709" y="5826135"/>
            <a:ext cx="1484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50F4BC-426D-4603-AC57-A658D27EC86E}"/>
              </a:ext>
            </a:extLst>
          </p:cNvPr>
          <p:cNvSpPr txBox="1"/>
          <p:nvPr/>
        </p:nvSpPr>
        <p:spPr>
          <a:xfrm>
            <a:off x="7943277" y="5824125"/>
            <a:ext cx="1484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A01EC-A5C8-465E-99D1-E148B495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</Words>
  <Application>Microsoft Office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12</cp:revision>
  <dcterms:created xsi:type="dcterms:W3CDTF">2020-08-14T15:05:58Z</dcterms:created>
  <dcterms:modified xsi:type="dcterms:W3CDTF">2025-04-07T15:46:27Z</dcterms:modified>
</cp:coreProperties>
</file>