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</p:sldMasterIdLst>
  <p:notesMasterIdLst>
    <p:notesMasterId r:id="rId11"/>
  </p:notesMasterIdLst>
  <p:sldIdLst>
    <p:sldId id="478" r:id="rId3"/>
    <p:sldId id="471" r:id="rId4"/>
    <p:sldId id="473" r:id="rId5"/>
    <p:sldId id="474" r:id="rId6"/>
    <p:sldId id="475" r:id="rId7"/>
    <p:sldId id="476" r:id="rId8"/>
    <p:sldId id="472" r:id="rId9"/>
    <p:sldId id="477" r:id="rId10"/>
  </p:sldIdLst>
  <p:sldSz cx="12190413" cy="6859588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8"/>
          </p14:sldIdLst>
        </p14:section>
        <p14:section name="Tiết 1" id="{FBC02EA0-DF79-4F08-BB07-9058E4B5C966}">
          <p14:sldIdLst>
            <p14:sldId id="471"/>
            <p14:sldId id="473"/>
            <p14:sldId id="474"/>
            <p14:sldId id="475"/>
            <p14:sldId id="476"/>
          </p14:sldIdLst>
        </p14:section>
        <p14:section name="Tiết 2" id="{AA08372D-51DF-4663-9A14-0BC2B43C8FF9}">
          <p14:sldIdLst>
            <p14:sldId id="472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5" autoAdjust="0"/>
    <p:restoredTop sz="97691" autoAdjust="0"/>
  </p:normalViewPr>
  <p:slideViewPr>
    <p:cSldViewPr snapToGrid="0" showGuides="1">
      <p:cViewPr varScale="1">
        <p:scale>
          <a:sx n="66" d="100"/>
          <a:sy n="66" d="100"/>
        </p:scale>
        <p:origin x="600" y="72"/>
      </p:cViewPr>
      <p:guideLst>
        <p:guide orient="horz" pos="2161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59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5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800"/>
            </a:lvl3pPr>
            <a:lvl4pPr marL="1371429" indent="0" algn="ctr">
              <a:buNone/>
              <a:defRPr sz="1600"/>
            </a:lvl4pPr>
            <a:lvl5pPr marL="1828571" indent="0" algn="ctr">
              <a:buNone/>
              <a:defRPr sz="1600"/>
            </a:lvl5pPr>
            <a:lvl6pPr marL="2285714" indent="0" algn="ctr">
              <a:buNone/>
              <a:defRPr sz="1600"/>
            </a:lvl6pPr>
            <a:lvl7pPr marL="2742857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0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3" y="1710136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655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8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8" y="2505655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965"/>
            <a:ext cx="12190410" cy="40065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8390"/>
            <a:ext cx="12816409" cy="20111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19" y="4674707"/>
            <a:ext cx="12171942" cy="16211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" y="5357832"/>
            <a:ext cx="12208886" cy="15017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11" y="4255124"/>
            <a:ext cx="926491" cy="177246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79329" y="4582210"/>
            <a:ext cx="824462" cy="1279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1"/>
            <a:ext cx="12190413" cy="4709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0413" cy="24710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5" y="-32960"/>
            <a:ext cx="3393549" cy="32858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30"/>
            <a:ext cx="12816409" cy="20111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39" y="4674707"/>
            <a:ext cx="12171942" cy="16211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18"/>
            <a:ext cx="12190413" cy="165227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79329" y="4582210"/>
            <a:ext cx="824462" cy="12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1"/>
            <a:ext cx="12190413" cy="4709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0413" cy="24710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5" y="-32960"/>
            <a:ext cx="3393549" cy="328581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2" y="5572058"/>
            <a:ext cx="12816409" cy="1141797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0" y="5317943"/>
            <a:ext cx="12171942" cy="1489718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1" y="6191217"/>
            <a:ext cx="12205100" cy="6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0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1"/>
            <a:ext cx="12190413" cy="4709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0413" cy="24710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5" y="-32960"/>
            <a:ext cx="3393549" cy="32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5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400"/>
            </a:lvl2pPr>
            <a:lvl3pPr marL="914286" indent="0">
              <a:buNone/>
              <a:defRPr sz="1200"/>
            </a:lvl3pPr>
            <a:lvl4pPr marL="1371429" indent="0">
              <a:buNone/>
              <a:defRPr sz="1000"/>
            </a:lvl4pPr>
            <a:lvl5pPr marL="1828571" indent="0">
              <a:buNone/>
              <a:defRPr sz="1000"/>
            </a:lvl5pPr>
            <a:lvl6pPr marL="2285714" indent="0">
              <a:buNone/>
              <a:defRPr sz="1000"/>
            </a:lvl6pPr>
            <a:lvl7pPr marL="2742857" indent="0">
              <a:buNone/>
              <a:defRPr sz="1000"/>
            </a:lvl7pPr>
            <a:lvl8pPr marL="3200000" indent="0">
              <a:buNone/>
              <a:defRPr sz="1000"/>
            </a:lvl8pPr>
            <a:lvl9pPr marL="36571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5"/>
            <a:ext cx="6171397" cy="48747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29" indent="0">
              <a:buNone/>
              <a:defRPr sz="2000"/>
            </a:lvl4pPr>
            <a:lvl5pPr marL="1828571" indent="0">
              <a:buNone/>
              <a:defRPr sz="2000"/>
            </a:lvl5pPr>
            <a:lvl6pPr marL="2285714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400"/>
            </a:lvl2pPr>
            <a:lvl3pPr marL="914286" indent="0">
              <a:buNone/>
              <a:defRPr sz="1200"/>
            </a:lvl3pPr>
            <a:lvl4pPr marL="1371429" indent="0">
              <a:buNone/>
              <a:defRPr sz="1000"/>
            </a:lvl4pPr>
            <a:lvl5pPr marL="1828571" indent="0">
              <a:buNone/>
              <a:defRPr sz="1000"/>
            </a:lvl5pPr>
            <a:lvl6pPr marL="2285714" indent="0">
              <a:buNone/>
              <a:defRPr sz="1000"/>
            </a:lvl6pPr>
            <a:lvl7pPr marL="2742857" indent="0">
              <a:buNone/>
              <a:defRPr sz="1000"/>
            </a:lvl7pPr>
            <a:lvl8pPr marL="3200000" indent="0">
              <a:buNone/>
              <a:defRPr sz="1000"/>
            </a:lvl8pPr>
            <a:lvl9pPr marL="36571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5" y="365211"/>
            <a:ext cx="2628558" cy="581318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2" y="365211"/>
            <a:ext cx="7733293" cy="581318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3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3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1" indent="-228571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4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1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4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microsoft.com/office/2007/relationships/media" Target="../media/media2.mp3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tags" Target="../tags/tag6.xml"/><Relationship Id="rId7" Type="http://schemas.openxmlformats.org/officeDocument/2006/relationships/image" Target="../media/image2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3" y="705204"/>
            <a:ext cx="2661297" cy="89138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9324"/>
            <a:ext cx="12190410" cy="400512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975"/>
            <a:ext cx="12816408" cy="201044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637" y="1792298"/>
            <a:ext cx="8337150" cy="46686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1998" y="3787936"/>
            <a:ext cx="6870036" cy="153845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altLang="zh-CN" sz="4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8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15: </a:t>
            </a:r>
            <a:r>
              <a:rPr lang="en-US" altLang="zh-CN" sz="48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48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8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8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48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chuyện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5" y="-31707"/>
            <a:ext cx="3393549" cy="328462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1433"/>
            <a:ext cx="2751079" cy="1620609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624" y="3482028"/>
            <a:ext cx="1405096" cy="268710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6387" y="4801340"/>
            <a:ext cx="2784026" cy="16206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8980" y="3331116"/>
            <a:ext cx="2176274" cy="337679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9131"/>
            <a:ext cx="12190413" cy="68612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2152"/>
            <a:ext cx="12190413" cy="56895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862"/>
            <a:ext cx="12190413" cy="36559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4720" y="2896079"/>
            <a:ext cx="7951420" cy="74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86">
              <a:defRPr/>
            </a:pPr>
            <a:r>
              <a:rPr lang="en-US" altLang="zh-CN" sz="4267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4267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6441" y="181067"/>
            <a:ext cx="10630039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86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14286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69818" y="1042729"/>
            <a:ext cx="32832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3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604029"/>
            <a:ext cx="2025542" cy="1795339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A60CBE52-981D-4B45-BF4E-FE8DDCDD5F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3" t="19909" r="24183" b="57412"/>
          <a:stretch/>
        </p:blipFill>
        <p:spPr>
          <a:xfrm>
            <a:off x="546265" y="501250"/>
            <a:ext cx="11186555" cy="630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33586684-7318-45CE-91D2-F5B552C826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5982" r="76887" b="78155"/>
          <a:stretch/>
        </p:blipFill>
        <p:spPr>
          <a:xfrm>
            <a:off x="88672" y="57377"/>
            <a:ext cx="2556401" cy="130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2D6027-F768-432D-B454-5DBC5550650A}"/>
              </a:ext>
            </a:extLst>
          </p:cNvPr>
          <p:cNvSpPr txBox="1"/>
          <p:nvPr/>
        </p:nvSpPr>
        <p:spPr>
          <a:xfrm>
            <a:off x="4912348" y="1852246"/>
            <a:ext cx="1019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kê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4E0DAAA-8669-4AFF-8119-04B07B95FC5C}"/>
              </a:ext>
            </a:extLst>
          </p:cNvPr>
          <p:cNvSpPr txBox="1"/>
          <p:nvPr/>
        </p:nvSpPr>
        <p:spPr>
          <a:xfrm>
            <a:off x="6717084" y="1852246"/>
            <a:ext cx="1019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D15760C-5F38-4BF2-95C0-27B13C1F6A42}"/>
              </a:ext>
            </a:extLst>
          </p:cNvPr>
          <p:cNvSpPr txBox="1"/>
          <p:nvPr/>
        </p:nvSpPr>
        <p:spPr>
          <a:xfrm>
            <a:off x="3154258" y="2775576"/>
            <a:ext cx="1019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he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90EA5AC-1BD8-4774-956D-ACAF8C67C28A}"/>
              </a:ext>
            </a:extLst>
          </p:cNvPr>
          <p:cNvSpPr txBox="1"/>
          <p:nvPr/>
        </p:nvSpPr>
        <p:spPr>
          <a:xfrm>
            <a:off x="4857330" y="2792568"/>
            <a:ext cx="1019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hê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6C2B27C-BC9E-4D50-A31E-FAA0444E94BD}"/>
              </a:ext>
            </a:extLst>
          </p:cNvPr>
          <p:cNvSpPr txBox="1"/>
          <p:nvPr/>
        </p:nvSpPr>
        <p:spPr>
          <a:xfrm>
            <a:off x="6717083" y="2803982"/>
            <a:ext cx="1019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hi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BB38C3-195E-4BBD-94BD-F2C78794F192}"/>
              </a:ext>
            </a:extLst>
          </p:cNvPr>
          <p:cNvSpPr txBox="1"/>
          <p:nvPr/>
        </p:nvSpPr>
        <p:spPr>
          <a:xfrm>
            <a:off x="3379517" y="3698906"/>
            <a:ext cx="1019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le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FFA2BF8-3C9B-4883-B680-98A22DD31BA8}"/>
              </a:ext>
            </a:extLst>
          </p:cNvPr>
          <p:cNvSpPr txBox="1"/>
          <p:nvPr/>
        </p:nvSpPr>
        <p:spPr>
          <a:xfrm>
            <a:off x="5102315" y="3727312"/>
            <a:ext cx="1019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lê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51DC562-413E-41AD-98C6-5767DBCC9CEE}"/>
              </a:ext>
            </a:extLst>
          </p:cNvPr>
          <p:cNvSpPr txBox="1"/>
          <p:nvPr/>
        </p:nvSpPr>
        <p:spPr>
          <a:xfrm>
            <a:off x="8265147" y="2803982"/>
            <a:ext cx="2749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hu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016B3BA-D81B-4B70-9B90-27D6952BAD80}"/>
              </a:ext>
            </a:extLst>
          </p:cNvPr>
          <p:cNvSpPr txBox="1"/>
          <p:nvPr/>
        </p:nvSpPr>
        <p:spPr>
          <a:xfrm>
            <a:off x="9995280" y="2834825"/>
            <a:ext cx="1737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97B483F-F2D3-483A-AED0-97EF65B1949A}"/>
              </a:ext>
            </a:extLst>
          </p:cNvPr>
          <p:cNvSpPr txBox="1"/>
          <p:nvPr/>
        </p:nvSpPr>
        <p:spPr>
          <a:xfrm>
            <a:off x="6899030" y="3727312"/>
            <a:ext cx="1019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FD4FE46-6476-4141-8CC3-31A88907AA0A}"/>
              </a:ext>
            </a:extLst>
          </p:cNvPr>
          <p:cNvSpPr txBox="1"/>
          <p:nvPr/>
        </p:nvSpPr>
        <p:spPr>
          <a:xfrm>
            <a:off x="8480159" y="3727312"/>
            <a:ext cx="1019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A3E9461-771B-43C8-8630-C36FBD5356CE}"/>
              </a:ext>
            </a:extLst>
          </p:cNvPr>
          <p:cNvSpPr txBox="1"/>
          <p:nvPr/>
        </p:nvSpPr>
        <p:spPr>
          <a:xfrm>
            <a:off x="10217699" y="3717886"/>
            <a:ext cx="1019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lư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7EEBEA5-471E-4A2C-8F09-36CC591F7515}"/>
              </a:ext>
            </a:extLst>
          </p:cNvPr>
          <p:cNvSpPr txBox="1"/>
          <p:nvPr/>
        </p:nvSpPr>
        <p:spPr>
          <a:xfrm>
            <a:off x="2869183" y="4650642"/>
            <a:ext cx="139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che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B032EC7-5C19-487D-9612-26C2CFD39066}"/>
              </a:ext>
            </a:extLst>
          </p:cNvPr>
          <p:cNvSpPr txBox="1"/>
          <p:nvPr/>
        </p:nvSpPr>
        <p:spPr>
          <a:xfrm>
            <a:off x="4555499" y="4679048"/>
            <a:ext cx="139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chê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E30F1434-355B-4AD1-BF99-3AE7B96CECFF}"/>
              </a:ext>
            </a:extLst>
          </p:cNvPr>
          <p:cNvSpPr txBox="1"/>
          <p:nvPr/>
        </p:nvSpPr>
        <p:spPr>
          <a:xfrm>
            <a:off x="6360606" y="4716077"/>
            <a:ext cx="139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3437FA2-911E-4A42-9BB3-707E2D712226}"/>
              </a:ext>
            </a:extLst>
          </p:cNvPr>
          <p:cNvSpPr txBox="1"/>
          <p:nvPr/>
        </p:nvSpPr>
        <p:spPr>
          <a:xfrm>
            <a:off x="8067935" y="4679048"/>
            <a:ext cx="1927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F679AFB-B16F-4691-BF24-5A7278422645}"/>
              </a:ext>
            </a:extLst>
          </p:cNvPr>
          <p:cNvSpPr txBox="1"/>
          <p:nvPr/>
        </p:nvSpPr>
        <p:spPr>
          <a:xfrm>
            <a:off x="9744706" y="4650642"/>
            <a:ext cx="1860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chư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2869183" y="5646768"/>
            <a:ext cx="139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khe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9F2B7EC-0A27-48F1-9596-7F107A331AB5}"/>
              </a:ext>
            </a:extLst>
          </p:cNvPr>
          <p:cNvSpPr txBox="1"/>
          <p:nvPr/>
        </p:nvSpPr>
        <p:spPr>
          <a:xfrm>
            <a:off x="4540383" y="5646768"/>
            <a:ext cx="139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khê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33D9358C-E950-4679-B280-B664DB9E1B78}"/>
              </a:ext>
            </a:extLst>
          </p:cNvPr>
          <p:cNvSpPr txBox="1"/>
          <p:nvPr/>
        </p:nvSpPr>
        <p:spPr>
          <a:xfrm>
            <a:off x="6364898" y="5667813"/>
            <a:ext cx="139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186DEEB0-5A8C-40A6-9B40-7838E469BD37}"/>
              </a:ext>
            </a:extLst>
          </p:cNvPr>
          <p:cNvSpPr txBox="1"/>
          <p:nvPr/>
        </p:nvSpPr>
        <p:spPr>
          <a:xfrm>
            <a:off x="8063832" y="5646768"/>
            <a:ext cx="1931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khu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35A7C3A9-78C1-49BD-B612-1C5311E37915}"/>
              </a:ext>
            </a:extLst>
          </p:cNvPr>
          <p:cNvSpPr txBox="1"/>
          <p:nvPr/>
        </p:nvSpPr>
        <p:spPr>
          <a:xfrm>
            <a:off x="9796999" y="5646768"/>
            <a:ext cx="1808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khư</a:t>
            </a:r>
            <a:endParaRPr lang="vi-VN" sz="5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8886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A60CBE52-981D-4B45-BF4E-FE8DDCDD5F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t="43213" r="1568" b="14442"/>
          <a:stretch/>
        </p:blipFill>
        <p:spPr>
          <a:xfrm>
            <a:off x="88673" y="0"/>
            <a:ext cx="12101740" cy="674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785" y="203070"/>
            <a:ext cx="1169955" cy="1014900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33586684-7318-45CE-91D2-F5B552C826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5982" r="76887" b="78155"/>
          <a:stretch/>
        </p:blipFill>
        <p:spPr>
          <a:xfrm>
            <a:off x="88672" y="57377"/>
            <a:ext cx="2556401" cy="130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4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186E-6 1.72414E-6 L -0.76546 0.39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73" y="19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186E-6 1.72414E-6 L -0.30563 0.323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8" y="16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023 L -0.07514 0.303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15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186E-6 1.72414E-6 L -0.66401 0.772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7" y="38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186E-6 1.72414E-6 L -0.43065 0.60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9" y="30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186E-6 1.72414E-6 L -0.16681 0.792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47" y="39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186E-6 1.72414E-6 L 0.00691 0.763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38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33586684-7318-45CE-91D2-F5B552C826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5982" r="76887" b="78155"/>
          <a:stretch/>
        </p:blipFill>
        <p:spPr>
          <a:xfrm>
            <a:off x="88672" y="57376"/>
            <a:ext cx="3378428" cy="172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EDD0F7C5-9414-4F3F-944F-9433022576E9}"/>
              </a:ext>
            </a:extLst>
          </p:cNvPr>
          <p:cNvSpPr txBox="1"/>
          <p:nvPr/>
        </p:nvSpPr>
        <p:spPr>
          <a:xfrm>
            <a:off x="509681" y="2463536"/>
            <a:ext cx="9445002" cy="1225868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ChÞ cho bÐ c¸ cê.</a:t>
            </a:r>
            <a:endParaRPr lang="vi-VN" sz="6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466193" y="4149077"/>
            <a:ext cx="9554266" cy="1225868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D× Kha cho Hµ ®i chî</a:t>
            </a:r>
            <a:endParaRPr lang="vi-VN" sz="6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BEA0A616-D871-4ECC-A10A-025367F81EDE}"/>
              </a:ext>
            </a:extLst>
          </p:cNvPr>
          <p:cNvCxnSpPr>
            <a:cxnSpLocks/>
          </p:cNvCxnSpPr>
          <p:nvPr/>
        </p:nvCxnSpPr>
        <p:spPr>
          <a:xfrm>
            <a:off x="708430" y="3500217"/>
            <a:ext cx="9838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A53519BA-F72A-4493-A8F2-9A7FC6A782A1}"/>
              </a:ext>
            </a:extLst>
          </p:cNvPr>
          <p:cNvCxnSpPr>
            <a:cxnSpLocks/>
          </p:cNvCxnSpPr>
          <p:nvPr/>
        </p:nvCxnSpPr>
        <p:spPr>
          <a:xfrm>
            <a:off x="4893678" y="5201525"/>
            <a:ext cx="7503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Đường nối Thẳng 35">
            <a:extLst>
              <a:ext uri="{FF2B5EF4-FFF2-40B4-BE49-F238E27FC236}">
                <a16:creationId xmlns:a16="http://schemas.microsoft.com/office/drawing/2014/main" id="{C8C03C43-8367-4B2B-87B8-9BD72ECC0A34}"/>
              </a:ext>
            </a:extLst>
          </p:cNvPr>
          <p:cNvCxnSpPr>
            <a:cxnSpLocks/>
          </p:cNvCxnSpPr>
          <p:nvPr/>
        </p:nvCxnSpPr>
        <p:spPr>
          <a:xfrm>
            <a:off x="9059150" y="5201525"/>
            <a:ext cx="8482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Đường nối Thẳng 37">
            <a:extLst>
              <a:ext uri="{FF2B5EF4-FFF2-40B4-BE49-F238E27FC236}">
                <a16:creationId xmlns:a16="http://schemas.microsoft.com/office/drawing/2014/main" id="{3C891FF7-9994-4153-9010-E2FFAC51A4BE}"/>
              </a:ext>
            </a:extLst>
          </p:cNvPr>
          <p:cNvCxnSpPr>
            <a:cxnSpLocks/>
          </p:cNvCxnSpPr>
          <p:nvPr/>
        </p:nvCxnSpPr>
        <p:spPr>
          <a:xfrm>
            <a:off x="3028017" y="5201525"/>
            <a:ext cx="8482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60CBE52-981D-4B45-BF4E-FE8DDCDD5F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" t="6839" r="78191" b="88224"/>
          <a:stretch/>
        </p:blipFill>
        <p:spPr>
          <a:xfrm>
            <a:off x="0" y="0"/>
            <a:ext cx="3390900" cy="146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24B23739-E091-42F7-B392-0DA2A23DD0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8" t="10886" r="40856" b="86321"/>
          <a:stretch/>
        </p:blipFill>
        <p:spPr>
          <a:xfrm>
            <a:off x="1638299" y="2392363"/>
            <a:ext cx="9736243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45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50" y="57377"/>
            <a:ext cx="1884364" cy="163462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D51E60E2-DFC8-4AD0-AB49-F144310A1B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t="30997" r="50901" b="44813"/>
          <a:stretch/>
        </p:blipFill>
        <p:spPr>
          <a:xfrm>
            <a:off x="3308111" y="564827"/>
            <a:ext cx="6997939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3CB1CD3A-9024-4CFB-9A5F-4A96174EB2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2" t="30759" r="7227" b="45051"/>
          <a:stretch/>
        </p:blipFill>
        <p:spPr>
          <a:xfrm>
            <a:off x="3308111" y="531242"/>
            <a:ext cx="6997939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7F790796-044B-41A2-AD2A-FC70E70B57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61990" r="51100" b="13820"/>
          <a:stretch/>
        </p:blipFill>
        <p:spPr>
          <a:xfrm>
            <a:off x="3308110" y="496069"/>
            <a:ext cx="6997939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A634CB01-011A-46C9-A7B4-19279D1FE6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2" t="62387" r="7227" b="13423"/>
          <a:stretch/>
        </p:blipFill>
        <p:spPr>
          <a:xfrm>
            <a:off x="3308110" y="564827"/>
            <a:ext cx="6997939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12334B31-998F-4C77-B413-021A38995E9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1284" y="2447164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1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2" name="MH_Number_1">
            <a:extLst>
              <a:ext uri="{FF2B5EF4-FFF2-40B4-BE49-F238E27FC236}">
                <a16:creationId xmlns:a16="http://schemas.microsoft.com/office/drawing/2014/main" id="{603FD338-5022-4AC7-8B52-05419EFB9F8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1284" y="2447164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2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3" name="MH_Number_1">
            <a:extLst>
              <a:ext uri="{FF2B5EF4-FFF2-40B4-BE49-F238E27FC236}">
                <a16:creationId xmlns:a16="http://schemas.microsoft.com/office/drawing/2014/main" id="{0C63FE77-0DE4-4CFB-B27C-641412796F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1284" y="2412785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3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4" name="MH_Number_1">
            <a:extLst>
              <a:ext uri="{FF2B5EF4-FFF2-40B4-BE49-F238E27FC236}">
                <a16:creationId xmlns:a16="http://schemas.microsoft.com/office/drawing/2014/main" id="{BD7C7654-7018-4444-9A11-7BB38295288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1283" y="2412785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4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5319</TotalTime>
  <Words>76</Words>
  <Application>Microsoft Office PowerPoint</Application>
  <PresentationFormat>Custom</PresentationFormat>
  <Paragraphs>44</Paragraphs>
  <Slides>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Arial-Rounded</vt:lpstr>
      <vt:lpstr>等线</vt:lpstr>
      <vt:lpstr>等线 Light</vt:lpstr>
      <vt:lpstr>DFPOP1-W9</vt:lpstr>
      <vt:lpstr>宋体</vt:lpstr>
      <vt:lpstr>华康少女文字W5</vt:lpstr>
      <vt:lpstr>.VnAvant</vt:lpstr>
      <vt:lpstr>Arial</vt:lpstr>
      <vt:lpstr>Calibri</vt:lpstr>
      <vt:lpstr>Times New Roman</vt:lpstr>
      <vt:lpstr>第一PPT，www.1ppt.com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3249</cp:revision>
  <dcterms:created xsi:type="dcterms:W3CDTF">2015-12-01T09:06:39Z</dcterms:created>
  <dcterms:modified xsi:type="dcterms:W3CDTF">2025-04-07T15:46:45Z</dcterms:modified>
</cp:coreProperties>
</file>