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8" r:id="rId3"/>
    <p:sldId id="275" r:id="rId4"/>
    <p:sldId id="256" r:id="rId5"/>
    <p:sldId id="259" r:id="rId6"/>
    <p:sldId id="265" r:id="rId7"/>
    <p:sldId id="276" r:id="rId8"/>
    <p:sldId id="277" r:id="rId9"/>
    <p:sldId id="266" r:id="rId10"/>
    <p:sldId id="267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37E09-89D3-46A8-8E84-0A332D1E5ED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A536-7A88-4DBD-B363-24FB03ED0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4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2FC4-CB6E-479A-BEE6-1A177157F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A1270-C068-413C-8F44-177664162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FD823-B707-4598-A1FD-53FF79E7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E9D79-D8AD-4A13-8FA0-C8344463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B4613-BFF4-40C0-9D9B-2690F4D4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B5D3-59B7-4538-A8DD-9E0F67E8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C096D-DC2E-403F-A809-1DD89CEFD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D6BC7-A512-4506-99AA-775AADDD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35797-17C4-4A7B-AA33-CB85FF9C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4487-4A73-437B-BB53-8D2B7020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67135-7279-4603-AEA1-64F220065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317D2-DA60-4CDA-9A03-C1C213705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467E-1041-4DAD-8DB7-C14C3571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D43A-CD00-4AE1-8670-820C0C98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857F9-4CCB-4BF7-B1CA-EB127F31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2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6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D802-02C4-486B-BCF2-2BD7BDB6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67A32-9CA2-4AF4-9A2D-FE08A87C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3DBF-92B6-4C6B-8A0E-2B82137A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D03D-CED1-4D57-903F-012D9D36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36C01-DD9F-4190-8AD4-34C3EC12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56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7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7094-ADE0-4631-A7F0-305BBD2A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52116-F993-4845-9BF3-3C473AB0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37A5C-CF7D-4ACC-84F2-17F33DA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4C74E-5857-4A9C-A09D-8F4D16BD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E734-6A38-4729-A36B-9A7534FC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6909-09CF-48E9-B9AE-A2B73DFE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BC4CC-E234-4ADB-8A36-1145E51B1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995F0-EEFE-46DA-8CDA-122E6853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DFFF9-DF7E-449D-9065-4B85F7A7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AC10F-5093-41AD-A3D0-1A26A550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F8411-9B90-4180-864B-0408FA65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3C4E-0270-4CB6-AC4B-00E63835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462CC-EDF0-4E96-8BC5-9CB50F88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0663E-C339-4E79-A7E9-BFE7E4703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9DC70-86F3-4904-9889-2EC5B3706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53E50-AA29-4F50-944D-D50B66448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EF53E-A876-4B7D-A83E-09B7FC16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EB274-6ED8-4619-AD2B-392590D7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C9D54-1A2E-4653-8028-B1EE6A9E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AC6-BBE9-4181-909A-D3284CF0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9F2D9-1BA7-444B-A93C-A9235D80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8A3D5-4025-48EF-B3BD-F7C7C539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4C2EA-03BD-44C1-84A7-2D67CA67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67CA9-5B7D-4873-B7E0-A905CC82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5F0F2-9800-4B3F-8D6F-5E9DA555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DA953-B286-42E1-AFF4-F7CF70F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38F9-0BF7-48B2-B1CD-210CDCFB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CE34A-B016-4CEE-AA8A-EA6A65BD7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99A4D-8604-4F18-AECD-6585CC5E2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E0C50-B3F4-43CC-A44E-91C12714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9742E-A07B-4E4E-BF46-D018D9E4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F94FC-F86A-4417-BCF8-C9D74025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7686-415C-4F69-86AD-9ED5AD55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0C20D-EFD1-4078-B8C8-5CBB03F74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A3F73-6BE5-4610-B643-6024030DD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2E708-E55A-4AFF-A20D-B8E0534A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23C66-61B4-467B-ACA6-D192114E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7C2C-B451-44BD-8A39-54BFAA18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F5780-CA3B-41E2-B633-2DA7A4F0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92D4-2EFB-4A4C-9E4F-9738F3B9C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959DB-325A-4FF6-A974-32057F0A5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A1EE-F738-49D3-B518-A61FAA3018A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6739B-E52F-4DCB-932D-575EA5F76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A195-868F-4DEF-9001-AF0D7F47B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55CF-50F1-406A-A4C3-7F586FF0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1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16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m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701EE-9318-49F0-BFA4-4041D8738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0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9D620-B57E-478E-9405-E307E9E1D618}"/>
              </a:ext>
            </a:extLst>
          </p:cNvPr>
          <p:cNvSpPr txBox="1"/>
          <p:nvPr/>
        </p:nvSpPr>
        <p:spPr>
          <a:xfrm>
            <a:off x="2182759" y="5697824"/>
            <a:ext cx="901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Bè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mÑ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cho</a:t>
            </a:r>
            <a:r>
              <a:rPr lang="en-US" sz="5400" b="1" dirty="0">
                <a:latin typeface=".VnAvant" panose="020B7200000000000000" pitchFamily="34" charset="0"/>
              </a:rPr>
              <a:t> Hµ ®</a:t>
            </a:r>
            <a:r>
              <a:rPr lang="en-US" sz="5400" b="1" dirty="0" err="1">
                <a:latin typeface=".VnAvant" panose="020B7200000000000000" pitchFamily="34" charset="0"/>
              </a:rPr>
              <a:t>i</a:t>
            </a:r>
            <a:r>
              <a:rPr lang="en-US" sz="5400" b="1" dirty="0">
                <a:latin typeface=".VnAvant" panose="020B7200000000000000" pitchFamily="34" charset="0"/>
              </a:rPr>
              <a:t> ca n«.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A8B56-5C29-472E-95B0-EDEB58296897}"/>
              </a:ext>
            </a:extLst>
          </p:cNvPr>
          <p:cNvSpPr txBox="1"/>
          <p:nvPr/>
        </p:nvSpPr>
        <p:spPr>
          <a:xfrm>
            <a:off x="3215149" y="5698066"/>
            <a:ext cx="60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F7742-093F-4DBF-B1D4-BB939F2CFEBE}"/>
              </a:ext>
            </a:extLst>
          </p:cNvPr>
          <p:cNvSpPr txBox="1"/>
          <p:nvPr/>
        </p:nvSpPr>
        <p:spPr>
          <a:xfrm>
            <a:off x="8976852" y="5713832"/>
            <a:ext cx="707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91CF5-40C9-4918-BEE0-B5A286A6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41885" y="1026909"/>
            <a:ext cx="405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</a:rPr>
              <a:t>chó khØ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227693" y="1030729"/>
            <a:ext cx="3576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.VnAvant" pitchFamily="34" charset="0"/>
              </a:rPr>
              <a:t>khe</a:t>
            </a:r>
            <a:r>
              <a:rPr lang="en-US" sz="7200" b="1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7200" b="1">
                <a:solidFill>
                  <a:srgbClr val="002060"/>
                </a:solidFill>
                <a:latin typeface=".VnAvant" pitchFamily="34" charset="0"/>
              </a:rPr>
              <a:t>hë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7977350" y="978536"/>
            <a:ext cx="398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</a:rPr>
              <a:t>che chë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119352" y="2868966"/>
            <a:ext cx="993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.VnAvant" pitchFamily="34" charset="0"/>
              </a:rPr>
              <a:t>- Bµ cho bÐ chó chã.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0" y="4641750"/>
            <a:ext cx="949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.VnAvant" pitchFamily="34" charset="0"/>
              </a:rPr>
              <a:t> - BÐ ®i khe khÏ. 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602BB-59C7-4DE2-B022-CB0B9EAE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02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6CCF7-19CF-4CDD-9598-07113B596FFC}"/>
              </a:ext>
            </a:extLst>
          </p:cNvPr>
          <p:cNvSpPr txBox="1"/>
          <p:nvPr/>
        </p:nvSpPr>
        <p:spPr>
          <a:xfrm>
            <a:off x="2998839" y="5801032"/>
            <a:ext cx="739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MÑ </a:t>
            </a:r>
            <a:r>
              <a:rPr lang="en-US" sz="5400" b="1" dirty="0" err="1">
                <a:latin typeface=".VnAvant" panose="020B7200000000000000" pitchFamily="34" charset="0"/>
              </a:rPr>
              <a:t>mua</a:t>
            </a:r>
            <a:r>
              <a:rPr lang="en-US" sz="5400" b="1" dirty="0">
                <a:latin typeface=".VnAvant" panose="020B7200000000000000" pitchFamily="34" charset="0"/>
              </a:rPr>
              <a:t> n¬ </a:t>
            </a:r>
            <a:r>
              <a:rPr lang="en-US" sz="5400" b="1" dirty="0" err="1">
                <a:latin typeface=".VnAvant" panose="020B7200000000000000" pitchFamily="34" charset="0"/>
              </a:rPr>
              <a:t>cho</a:t>
            </a:r>
            <a:r>
              <a:rPr lang="en-US" sz="5400" b="1" dirty="0">
                <a:latin typeface=".VnAvant" panose="020B7200000000000000" pitchFamily="34" charset="0"/>
              </a:rPr>
              <a:t> Hµ.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9A882-7FD7-4EBF-A191-D855CEA9E6D6}"/>
              </a:ext>
            </a:extLst>
          </p:cNvPr>
          <p:cNvSpPr txBox="1"/>
          <p:nvPr/>
        </p:nvSpPr>
        <p:spPr>
          <a:xfrm>
            <a:off x="3315854" y="5821514"/>
            <a:ext cx="877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D25FE-BF4D-4D8B-A140-1EEF728AA1C9}"/>
              </a:ext>
            </a:extLst>
          </p:cNvPr>
          <p:cNvSpPr txBox="1"/>
          <p:nvPr/>
        </p:nvSpPr>
        <p:spPr>
          <a:xfrm>
            <a:off x="4562765" y="5821514"/>
            <a:ext cx="60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2EB73C-0E43-429D-A2D8-383D9C2E634E}"/>
              </a:ext>
            </a:extLst>
          </p:cNvPr>
          <p:cNvSpPr txBox="1"/>
          <p:nvPr/>
        </p:nvSpPr>
        <p:spPr>
          <a:xfrm>
            <a:off x="6259509" y="5821514"/>
            <a:ext cx="60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3EA8E2-C86F-4D9B-BD1C-2AA98413E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42911"/>
              </p:ext>
            </p:extLst>
          </p:nvPr>
        </p:nvGraphicFramePr>
        <p:xfrm>
          <a:off x="2132199" y="2461179"/>
          <a:ext cx="3403362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81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01681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55CB5-D247-4CEA-8128-0F47D4283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58708"/>
              </p:ext>
            </p:extLst>
          </p:nvPr>
        </p:nvGraphicFramePr>
        <p:xfrm>
          <a:off x="6948949" y="2461179"/>
          <a:ext cx="3532238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11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6611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948BED-CD59-4793-8D6B-185BCACB6AE6}"/>
              </a:ext>
            </a:extLst>
          </p:cNvPr>
          <p:cNvSpPr txBox="1"/>
          <p:nvPr/>
        </p:nvSpPr>
        <p:spPr>
          <a:xfrm>
            <a:off x="3333238" y="1174056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BCA33-E972-42F8-B066-5894D29F8D4B}"/>
              </a:ext>
            </a:extLst>
          </p:cNvPr>
          <p:cNvSpPr txBox="1"/>
          <p:nvPr/>
        </p:nvSpPr>
        <p:spPr>
          <a:xfrm>
            <a:off x="2541741" y="2461179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05244-A48F-4031-8267-D0A81863B193}"/>
              </a:ext>
            </a:extLst>
          </p:cNvPr>
          <p:cNvSpPr txBox="1"/>
          <p:nvPr/>
        </p:nvSpPr>
        <p:spPr>
          <a:xfrm>
            <a:off x="4262386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42A2-0C68-4C8F-9BBE-2198D95C3186}"/>
              </a:ext>
            </a:extLst>
          </p:cNvPr>
          <p:cNvSpPr txBox="1"/>
          <p:nvPr/>
        </p:nvSpPr>
        <p:spPr>
          <a:xfrm>
            <a:off x="3024700" y="3661507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7200" b="1" dirty="0" err="1">
                <a:latin typeface=".VnAvant" panose="020B7200000000000000" pitchFamily="34" charset="0"/>
              </a:rPr>
              <a:t>Ñ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85F80-7802-40AB-B0E0-3710439A8E91}"/>
              </a:ext>
            </a:extLst>
          </p:cNvPr>
          <p:cNvSpPr txBox="1"/>
          <p:nvPr/>
        </p:nvSpPr>
        <p:spPr>
          <a:xfrm>
            <a:off x="8391935" y="1174055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72010-FE42-4171-8D28-5712F7F90D33}"/>
              </a:ext>
            </a:extLst>
          </p:cNvPr>
          <p:cNvSpPr txBox="1"/>
          <p:nvPr/>
        </p:nvSpPr>
        <p:spPr>
          <a:xfrm>
            <a:off x="7531612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A4BBC-B8C5-4AE2-97FE-588219A6D5D9}"/>
              </a:ext>
            </a:extLst>
          </p:cNvPr>
          <p:cNvSpPr txBox="1"/>
          <p:nvPr/>
        </p:nvSpPr>
        <p:spPr>
          <a:xfrm>
            <a:off x="9199478" y="2461940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C4BDC-5E7B-4D08-A1F0-F5CF6A1C373D}"/>
              </a:ext>
            </a:extLst>
          </p:cNvPr>
          <p:cNvSpPr txBox="1"/>
          <p:nvPr/>
        </p:nvSpPr>
        <p:spPr>
          <a:xfrm>
            <a:off x="8113218" y="3661507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7200" b="1" dirty="0"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601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F205E1-719C-4F3D-B7D1-F3960E3420CF}"/>
              </a:ext>
            </a:extLst>
          </p:cNvPr>
          <p:cNvSpPr txBox="1"/>
          <p:nvPr/>
        </p:nvSpPr>
        <p:spPr>
          <a:xfrm>
            <a:off x="1597876" y="1431497"/>
            <a:ext cx="2107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b="1" dirty="0"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49DE5-53AE-4676-B13E-08C6EE233900}"/>
              </a:ext>
            </a:extLst>
          </p:cNvPr>
          <p:cNvSpPr txBox="1"/>
          <p:nvPr/>
        </p:nvSpPr>
        <p:spPr>
          <a:xfrm>
            <a:off x="5449366" y="1403310"/>
            <a:ext cx="2358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b="1" dirty="0" err="1">
                <a:latin typeface=".VnAvant" panose="020B7200000000000000" pitchFamily="34" charset="0"/>
              </a:rPr>
              <a:t>Ñ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3E278-8C3D-4573-A3E1-A06C38405A8C}"/>
              </a:ext>
            </a:extLst>
          </p:cNvPr>
          <p:cNvSpPr txBox="1"/>
          <p:nvPr/>
        </p:nvSpPr>
        <p:spPr>
          <a:xfrm>
            <a:off x="8884444" y="1405611"/>
            <a:ext cx="2385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8000" b="1" dirty="0" err="1">
                <a:latin typeface=".VnAvant" panose="020B7200000000000000" pitchFamily="34" charset="0"/>
              </a:rPr>
              <a:t>ì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91C52-EF1D-4727-A01B-1918C17ED635}"/>
              </a:ext>
            </a:extLst>
          </p:cNvPr>
          <p:cNvSpPr txBox="1"/>
          <p:nvPr/>
        </p:nvSpPr>
        <p:spPr>
          <a:xfrm>
            <a:off x="1597876" y="4112065"/>
            <a:ext cx="166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000" b="1" dirty="0" err="1">
                <a:latin typeface=".VnAvant" panose="020B7200000000000000" pitchFamily="34" charset="0"/>
              </a:rPr>
              <a:t>a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633C7-4AB3-4284-89F7-8CA9FF76429B}"/>
              </a:ext>
            </a:extLst>
          </p:cNvPr>
          <p:cNvSpPr txBox="1"/>
          <p:nvPr/>
        </p:nvSpPr>
        <p:spPr>
          <a:xfrm>
            <a:off x="5449366" y="4109329"/>
            <a:ext cx="170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000" b="1" dirty="0" err="1">
                <a:latin typeface=".VnAvant" panose="020B7200000000000000" pitchFamily="34" charset="0"/>
              </a:rPr>
              <a:t>Ò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2A538E-980A-4E74-BCAB-1AD38151DD54}"/>
              </a:ext>
            </a:extLst>
          </p:cNvPr>
          <p:cNvSpPr txBox="1"/>
          <p:nvPr/>
        </p:nvSpPr>
        <p:spPr>
          <a:xfrm>
            <a:off x="8884444" y="4112065"/>
            <a:ext cx="155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000" b="1" dirty="0" err="1">
                <a:latin typeface=".VnAvant" panose="020B7200000000000000" pitchFamily="34" charset="0"/>
              </a:rPr>
              <a:t>ë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A99E43B-7816-4E67-9506-9E1BA1141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3" y="1638425"/>
            <a:ext cx="2783423" cy="23440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53DA52-102A-4670-B9EF-AF88CB648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27" y="1773620"/>
            <a:ext cx="2644879" cy="20736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9AAC33-AD7A-462F-8EEB-4C789023E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88" y="1773620"/>
            <a:ext cx="2644878" cy="20736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4A87F5-7DDD-43E8-BC2D-5C29F1E7A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91" y="1642632"/>
            <a:ext cx="2808776" cy="19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A99E43B-7816-4E67-9506-9E1BA1141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3" y="1638425"/>
            <a:ext cx="2783423" cy="23440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3D6E8BA-0469-439A-940A-DD71B83E4290}"/>
              </a:ext>
            </a:extLst>
          </p:cNvPr>
          <p:cNvSpPr txBox="1"/>
          <p:nvPr/>
        </p:nvSpPr>
        <p:spPr>
          <a:xfrm>
            <a:off x="400713" y="4829443"/>
            <a:ext cx="31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c¸ </a:t>
            </a:r>
            <a:r>
              <a:rPr lang="en-US" sz="5400" b="1" dirty="0" err="1">
                <a:latin typeface=".VnAvant" panose="020B7200000000000000" pitchFamily="34" charset="0"/>
              </a:rPr>
              <a:t>mÌ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D58C04-7894-4513-BA43-C69E3CFEF8DB}"/>
              </a:ext>
            </a:extLst>
          </p:cNvPr>
          <p:cNvSpPr txBox="1"/>
          <p:nvPr/>
        </p:nvSpPr>
        <p:spPr>
          <a:xfrm>
            <a:off x="1509341" y="4836309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253DA52-102A-4670-B9EF-AF88CB648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27" y="1773620"/>
            <a:ext cx="2644879" cy="20736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5C0C820-9406-45EB-B4AC-4246A208C8AF}"/>
              </a:ext>
            </a:extLst>
          </p:cNvPr>
          <p:cNvSpPr txBox="1"/>
          <p:nvPr/>
        </p:nvSpPr>
        <p:spPr>
          <a:xfrm>
            <a:off x="3716198" y="4858939"/>
            <a:ext cx="31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l¸ 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56C28B-612D-4245-B9CF-D9EB50E152A0}"/>
              </a:ext>
            </a:extLst>
          </p:cNvPr>
          <p:cNvSpPr txBox="1"/>
          <p:nvPr/>
        </p:nvSpPr>
        <p:spPr>
          <a:xfrm>
            <a:off x="4528497" y="4858939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19AAC33-AD7A-462F-8EEB-4C789023E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88" y="1773620"/>
            <a:ext cx="2644878" cy="20736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CA6DC24-FB12-4E6C-89ED-56B8D67DBE08}"/>
              </a:ext>
            </a:extLst>
          </p:cNvPr>
          <p:cNvSpPr txBox="1"/>
          <p:nvPr/>
        </p:nvSpPr>
        <p:spPr>
          <a:xfrm>
            <a:off x="6496908" y="4858939"/>
            <a:ext cx="228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n¬ ®á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1DD1C3-6F7E-4F3A-834C-6AAD4062F608}"/>
              </a:ext>
            </a:extLst>
          </p:cNvPr>
          <p:cNvSpPr txBox="1"/>
          <p:nvPr/>
        </p:nvSpPr>
        <p:spPr>
          <a:xfrm>
            <a:off x="6465379" y="4861751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4A87F5-7DDD-43E8-BC2D-5C29F1E7A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91" y="1642632"/>
            <a:ext cx="2808776" cy="19615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C9BE641-24CB-4A69-B424-84C347EFCE94}"/>
              </a:ext>
            </a:extLst>
          </p:cNvPr>
          <p:cNvSpPr txBox="1"/>
          <p:nvPr/>
        </p:nvSpPr>
        <p:spPr>
          <a:xfrm>
            <a:off x="9189005" y="4829443"/>
            <a:ext cx="279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ca n«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63DAC8-4660-4192-A51A-A3D25C3733DC}"/>
              </a:ext>
            </a:extLst>
          </p:cNvPr>
          <p:cNvSpPr txBox="1"/>
          <p:nvPr/>
        </p:nvSpPr>
        <p:spPr>
          <a:xfrm>
            <a:off x="10283436" y="4829443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027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  <p:bldP spid="36" grpId="0"/>
      <p:bldP spid="37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E9AF7-FCE4-40D3-8495-0D475BCC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6B1D5-B492-46D4-8F7B-D98AD9FA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260"/>
            <a:ext cx="12192000" cy="29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92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Arial-Rounded</vt:lpstr>
      <vt:lpstr>等线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19</cp:revision>
  <dcterms:created xsi:type="dcterms:W3CDTF">2020-08-15T15:08:20Z</dcterms:created>
  <dcterms:modified xsi:type="dcterms:W3CDTF">2025-04-06T00:01:20Z</dcterms:modified>
</cp:coreProperties>
</file>