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8" r:id="rId3"/>
    <p:sldId id="275" r:id="rId4"/>
    <p:sldId id="256" r:id="rId5"/>
    <p:sldId id="259" r:id="rId6"/>
    <p:sldId id="276" r:id="rId7"/>
    <p:sldId id="265" r:id="rId8"/>
    <p:sldId id="277" r:id="rId9"/>
    <p:sldId id="266" r:id="rId10"/>
    <p:sldId id="267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1E608-254C-4C25-BC60-8EF99516DDD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4114B-BF6E-4916-A2CE-AF865867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4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61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57BE-D2E3-4E14-889A-EE103E3B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07680-CDA2-4449-B106-67FFCC38D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669A8-7936-41EE-B0D4-FBDF623A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6CB86-0A7D-4BD0-9509-CD26B245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FE33B-8074-4109-B046-4B5D4757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4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27608-870E-42DB-AA09-357DBEAD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17158-F1D3-499F-A939-B4DFB3D8D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F8097-5E35-492D-965E-0471EBE4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D1DB0-820C-467C-9D75-2DDC6A649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46669-3285-49C0-9367-96030563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8A7A27-E668-458E-AA56-FAFFD202A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DF56-5A7E-4178-B84D-672F40FA5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47567-545F-43EB-9D6C-5A13A3C0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20EE9-2971-4D8B-B09D-A6215047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FB5BE-F9CC-45A9-8EC1-4752BECC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2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4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73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7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1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4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6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6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8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0DD4-0408-4804-91DE-B9B45DD9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4C1B-D3D7-46EA-8724-D6E5D2F1E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F0E75-92A9-4763-AB09-C815AFA6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589C5-CC0C-4307-BE2A-AD69E8F6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4FADF-D356-42F7-B220-8043A1F2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4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4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39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00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14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C8C3F-F1A1-43DD-82C2-107C26BA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756B0-51C2-436F-8952-23CD8ABC4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C3BA7-E5D5-4E2C-BED4-EA53B492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264FA-9363-4E73-B8B6-E207BF74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B21C-D12C-4665-87CC-B985ACBA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8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A581-B2CA-4CBF-9E10-31F33F43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FD9EA-6648-4681-B49F-2BC866CFE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424C2-E01D-4F9D-B11F-CCD60CF0D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951B0-2C79-4984-AF7E-6CB2B4DC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D9639-373B-49BA-94E4-0FA45663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66284-2D84-48FD-90CF-BDACB5A6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1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60B79-57C1-4B10-9F14-1D92F71C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E2D3D-1737-442A-8863-49B2ABA1C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7028B-177F-4131-A0C0-98BF7C68C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7F891-655B-4831-918B-5D2725429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3FDFF8-CBC2-4A9F-A27D-81C4BD6E1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B87BFA-9AD9-41E6-B5BC-A83D6BF7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5A767F-DA0E-4B1B-8931-C0C78950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895F2-0F4F-4A26-8F9F-25BAFD025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5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782EA-7A10-496F-BF6F-F980C16D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D82EE-02A1-4A04-84D5-24C01EA6D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74FFC-46CD-4D73-9A6E-37AD64D3B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6A5BF-120A-4C6C-98A2-4FF3CCEA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1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F0C526-547E-4E4B-B765-2F3C904B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4CB68-AE3E-44F1-8441-AF79673B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E9351-DD92-47EF-AA5E-A156F28B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8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1F69-0220-419B-A2BE-B5E2AE24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2D3A2-93B5-4EA4-88FD-0EEDC0906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53CA8-1928-426F-8487-13F8836BD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4EAA9-A665-4B96-8827-3FB91723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897BD-1E26-4556-8A59-DC8E3BB6B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9A9A6-2B75-4424-8D59-EBEC9865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4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E8804-228D-421C-ADBE-D4B56A63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168D46-C456-4515-A775-45F33B75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A4DDC-831B-49FE-B382-00E4ACE06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8A7DC-4ACA-4E1E-A1BE-0C14F9C40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35BEB-B838-4982-A07A-AF5E48EF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DE278-1BBA-4B07-B257-C0E2FF30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80C6E-DE52-450F-8C42-E7D4F73A7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0302E-FA3F-4CA6-9CC6-7580DAC25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4FA6F-F9D3-479E-9576-6D823DB14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8BDB-2D2C-4D2F-B39E-21B64615857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F6746-C04B-45A8-A02B-947C9D91F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A8868-93F1-46AD-BC55-6B1FE65D7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19887-B1C8-4DDD-986D-2BA35FE7F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07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791291"/>
            <a:ext cx="8338236" cy="4669232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2339" y="3787188"/>
            <a:ext cx="6870931" cy="153865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17: g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kumimoji="0" lang="en-US" altLang="zh-CN" sz="4800" b="1" i="0" u="none" strike="noStrike" kern="1200" cap="none" spc="0" normalizeH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4986" y="2895215"/>
            <a:ext cx="795245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4267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6545" y="179850"/>
            <a:ext cx="10631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70400" y="1041624"/>
            <a:ext cx="32837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9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2B5EEB-719B-40B2-BDC4-B6BB6E126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919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F3D107-BF82-4E56-9CE4-C59ED38020A6}"/>
              </a:ext>
            </a:extLst>
          </p:cNvPr>
          <p:cNvSpPr txBox="1"/>
          <p:nvPr/>
        </p:nvSpPr>
        <p:spPr>
          <a:xfrm>
            <a:off x="1592823" y="5792894"/>
            <a:ext cx="9861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anose="020B7200000000000000" pitchFamily="34" charset="0"/>
              </a:rPr>
              <a:t>Bµ </a:t>
            </a:r>
            <a:r>
              <a:rPr lang="en-US" sz="5400" b="1" dirty="0" err="1">
                <a:latin typeface=".VnAvant" panose="020B7200000000000000" pitchFamily="34" charset="0"/>
              </a:rPr>
              <a:t>che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giã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cho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ba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chó</a:t>
            </a:r>
            <a:r>
              <a:rPr lang="en-US" sz="5400" b="1" dirty="0">
                <a:latin typeface=".VnAvant" panose="020B7200000000000000" pitchFamily="34" charset="0"/>
              </a:rPr>
              <a:t> gµ.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27E1E-9287-4A47-A641-2C55A1439746}"/>
              </a:ext>
            </a:extLst>
          </p:cNvPr>
          <p:cNvSpPr txBox="1"/>
          <p:nvPr/>
        </p:nvSpPr>
        <p:spPr>
          <a:xfrm>
            <a:off x="4119716" y="5818374"/>
            <a:ext cx="1238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7C5806-E0A6-44DF-9CEE-3DE642B0814B}"/>
              </a:ext>
            </a:extLst>
          </p:cNvPr>
          <p:cNvSpPr txBox="1"/>
          <p:nvPr/>
        </p:nvSpPr>
        <p:spPr>
          <a:xfrm>
            <a:off x="9399638" y="5818374"/>
            <a:ext cx="5407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049FC0-AA49-450F-97EF-CDD3D0084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575355" y="1051393"/>
            <a:ext cx="3192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2060"/>
                </a:solidFill>
                <a:latin typeface=".VnAvant" pitchFamily="34" charset="0"/>
                <a:cs typeface="Times New Roman" panose="02020603050405020304" pitchFamily="18" charset="0"/>
              </a:rPr>
              <a:t>mò nØ</a:t>
            </a:r>
            <a:endParaRPr lang="en-US" sz="7200" b="1" dirty="0">
              <a:solidFill>
                <a:srgbClr val="00206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322293" y="1062262"/>
            <a:ext cx="3576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2060"/>
                </a:solidFill>
                <a:latin typeface=".VnAvant" pitchFamily="34" charset="0"/>
                <a:cs typeface="Times New Roman" panose="02020603050405020304" pitchFamily="18" charset="0"/>
              </a:rPr>
              <a:t>bè mÑ</a:t>
            </a:r>
            <a:endParaRPr lang="en-US" sz="7200" b="1" dirty="0">
              <a:solidFill>
                <a:srgbClr val="00206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8147552" y="1051393"/>
            <a:ext cx="351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2060"/>
                </a:solidFill>
                <a:latin typeface=".VnAvant" pitchFamily="34" charset="0"/>
                <a:cs typeface="Times New Roman" panose="02020603050405020304" pitchFamily="18" charset="0"/>
              </a:rPr>
              <a:t>nô cµ</a:t>
            </a:r>
            <a:endParaRPr lang="en-US" sz="7200" b="1" dirty="0">
              <a:solidFill>
                <a:srgbClr val="00206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119353" y="2868966"/>
            <a:ext cx="728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2060"/>
                </a:solidFill>
                <a:latin typeface=".VnAvant" pitchFamily="34" charset="0"/>
                <a:cs typeface="Times New Roman" panose="02020603050405020304" pitchFamily="18" charset="0"/>
              </a:rPr>
              <a:t>- MÑ më lä hå.</a:t>
            </a:r>
            <a:endParaRPr lang="en-US" sz="7200" b="1" dirty="0">
              <a:solidFill>
                <a:srgbClr val="00206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810314" y="4641752"/>
            <a:ext cx="8939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2060"/>
                </a:solidFill>
                <a:latin typeface=".VnAvant" pitchFamily="34" charset="0"/>
                <a:cs typeface="Times New Roman" panose="02020603050405020304" pitchFamily="18" charset="0"/>
              </a:rPr>
              <a:t>- BÐ Hµ cã n¬ ®á.</a:t>
            </a:r>
            <a:endParaRPr lang="en-US" sz="7200" b="1" dirty="0">
              <a:solidFill>
                <a:srgbClr val="00206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5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1C7C7-94BD-4545-9B08-59D255067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71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E0CD6C-0702-4B5C-9A49-77BF73FEABFD}"/>
              </a:ext>
            </a:extLst>
          </p:cNvPr>
          <p:cNvSpPr txBox="1"/>
          <p:nvPr/>
        </p:nvSpPr>
        <p:spPr>
          <a:xfrm>
            <a:off x="2723238" y="5771534"/>
            <a:ext cx="7669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>
                <a:latin typeface=".VnAvant" panose="020B7200000000000000" pitchFamily="34" charset="0"/>
              </a:rPr>
              <a:t>Hµ </a:t>
            </a:r>
            <a:r>
              <a:rPr lang="en-US" sz="5600" b="1" dirty="0" err="1">
                <a:latin typeface=".VnAvant" panose="020B7200000000000000" pitchFamily="34" charset="0"/>
              </a:rPr>
              <a:t>cã</a:t>
            </a:r>
            <a:r>
              <a:rPr lang="en-US" sz="5600" b="1" dirty="0">
                <a:latin typeface=".VnAvant" panose="020B7200000000000000" pitchFamily="34" charset="0"/>
              </a:rPr>
              <a:t> </a:t>
            </a:r>
            <a:r>
              <a:rPr lang="en-US" sz="5600" b="1" dirty="0" err="1">
                <a:latin typeface=".VnAvant" panose="020B7200000000000000" pitchFamily="34" charset="0"/>
              </a:rPr>
              <a:t>giá</a:t>
            </a:r>
            <a:r>
              <a:rPr lang="en-US" sz="5600" b="1" dirty="0">
                <a:latin typeface=".VnAvant" panose="020B7200000000000000" pitchFamily="34" charset="0"/>
              </a:rPr>
              <a:t> </a:t>
            </a:r>
            <a:r>
              <a:rPr lang="en-US" sz="5600" b="1" dirty="0" err="1">
                <a:latin typeface=".VnAvant" panose="020B7200000000000000" pitchFamily="34" charset="0"/>
              </a:rPr>
              <a:t>trøng</a:t>
            </a:r>
            <a:r>
              <a:rPr lang="en-US" sz="5600" b="1" dirty="0">
                <a:latin typeface=".VnAvant" panose="020B7200000000000000" pitchFamily="34" charset="0"/>
              </a:rPr>
              <a:t> gµ.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61693-28B5-4E7C-B427-3B28539B89AD}"/>
              </a:ext>
            </a:extLst>
          </p:cNvPr>
          <p:cNvSpPr txBox="1"/>
          <p:nvPr/>
        </p:nvSpPr>
        <p:spPr>
          <a:xfrm>
            <a:off x="5007541" y="5801490"/>
            <a:ext cx="121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  <a:endParaRPr lang="en-US" sz="5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BB53F0-AF4F-40F4-A546-002048DA2B7D}"/>
              </a:ext>
            </a:extLst>
          </p:cNvPr>
          <p:cNvSpPr txBox="1"/>
          <p:nvPr/>
        </p:nvSpPr>
        <p:spPr>
          <a:xfrm>
            <a:off x="8270799" y="5793902"/>
            <a:ext cx="5264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6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endParaRPr lang="en-US" sz="5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3EA8E2-C86F-4D9B-BD1C-2AA98413E048}"/>
              </a:ext>
            </a:extLst>
          </p:cNvPr>
          <p:cNvGraphicFramePr>
            <a:graphicFrameLocks noGrp="1"/>
          </p:cNvGraphicFramePr>
          <p:nvPr/>
        </p:nvGraphicFramePr>
        <p:xfrm>
          <a:off x="2132199" y="2461179"/>
          <a:ext cx="3403362" cy="2513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1681">
                  <a:extLst>
                    <a:ext uri="{9D8B030D-6E8A-4147-A177-3AD203B41FA5}">
                      <a16:colId xmlns:a16="http://schemas.microsoft.com/office/drawing/2014/main" val="1943293709"/>
                    </a:ext>
                  </a:extLst>
                </a:gridCol>
                <a:gridCol w="1701681">
                  <a:extLst>
                    <a:ext uri="{9D8B030D-6E8A-4147-A177-3AD203B41FA5}">
                      <a16:colId xmlns:a16="http://schemas.microsoft.com/office/drawing/2014/main" val="3045498190"/>
                    </a:ext>
                  </a:extLst>
                </a:gridCol>
              </a:tblGrid>
              <a:tr h="12569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223561"/>
                  </a:ext>
                </a:extLst>
              </a:tr>
              <a:tr h="1256972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311893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E55CB5-D247-4CEA-8128-0F47D42832C4}"/>
              </a:ext>
            </a:extLst>
          </p:cNvPr>
          <p:cNvGraphicFramePr>
            <a:graphicFrameLocks noGrp="1"/>
          </p:cNvGraphicFramePr>
          <p:nvPr/>
        </p:nvGraphicFramePr>
        <p:xfrm>
          <a:off x="6948949" y="2461179"/>
          <a:ext cx="3532238" cy="2513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6119">
                  <a:extLst>
                    <a:ext uri="{9D8B030D-6E8A-4147-A177-3AD203B41FA5}">
                      <a16:colId xmlns:a16="http://schemas.microsoft.com/office/drawing/2014/main" val="1943293709"/>
                    </a:ext>
                  </a:extLst>
                </a:gridCol>
                <a:gridCol w="1766119">
                  <a:extLst>
                    <a:ext uri="{9D8B030D-6E8A-4147-A177-3AD203B41FA5}">
                      <a16:colId xmlns:a16="http://schemas.microsoft.com/office/drawing/2014/main" val="3045498190"/>
                    </a:ext>
                  </a:extLst>
                </a:gridCol>
              </a:tblGrid>
              <a:tr h="12569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223561"/>
                  </a:ext>
                </a:extLst>
              </a:tr>
              <a:tr h="1256972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311893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948BED-CD59-4793-8D6B-185BCACB6AE6}"/>
              </a:ext>
            </a:extLst>
          </p:cNvPr>
          <p:cNvSpPr txBox="1"/>
          <p:nvPr/>
        </p:nvSpPr>
        <p:spPr>
          <a:xfrm>
            <a:off x="3333238" y="1174056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BCA33-E972-42F8-B066-5894D29F8D4B}"/>
              </a:ext>
            </a:extLst>
          </p:cNvPr>
          <p:cNvSpPr txBox="1"/>
          <p:nvPr/>
        </p:nvSpPr>
        <p:spPr>
          <a:xfrm>
            <a:off x="2541741" y="2461179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05244-A48F-4031-8267-D0A81863B193}"/>
              </a:ext>
            </a:extLst>
          </p:cNvPr>
          <p:cNvSpPr txBox="1"/>
          <p:nvPr/>
        </p:nvSpPr>
        <p:spPr>
          <a:xfrm>
            <a:off x="4262386" y="2461178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042A2-0C68-4C8F-9BBE-2198D95C3186}"/>
              </a:ext>
            </a:extLst>
          </p:cNvPr>
          <p:cNvSpPr txBox="1"/>
          <p:nvPr/>
        </p:nvSpPr>
        <p:spPr>
          <a:xfrm>
            <a:off x="3024700" y="3661507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A85F80-7802-40AB-B0E0-3710439A8E91}"/>
              </a:ext>
            </a:extLst>
          </p:cNvPr>
          <p:cNvSpPr txBox="1"/>
          <p:nvPr/>
        </p:nvSpPr>
        <p:spPr>
          <a:xfrm>
            <a:off x="8391935" y="1174055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D72010-FE42-4171-8D28-5712F7F90D33}"/>
              </a:ext>
            </a:extLst>
          </p:cNvPr>
          <p:cNvSpPr txBox="1"/>
          <p:nvPr/>
        </p:nvSpPr>
        <p:spPr>
          <a:xfrm>
            <a:off x="7373237" y="2461178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A4BBC-B8C5-4AE2-97FE-588219A6D5D9}"/>
              </a:ext>
            </a:extLst>
          </p:cNvPr>
          <p:cNvSpPr txBox="1"/>
          <p:nvPr/>
        </p:nvSpPr>
        <p:spPr>
          <a:xfrm>
            <a:off x="9184830" y="2417779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C4BDC-5E7B-4D08-A1F0-F5CF6A1C373D}"/>
              </a:ext>
            </a:extLst>
          </p:cNvPr>
          <p:cNvSpPr txBox="1"/>
          <p:nvPr/>
        </p:nvSpPr>
        <p:spPr>
          <a:xfrm>
            <a:off x="7908192" y="3661506"/>
            <a:ext cx="172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  <a:r>
              <a:rPr lang="en-US" sz="7200" b="1" dirty="0" err="1">
                <a:latin typeface=".VnAvant" panose="020B7200000000000000" pitchFamily="34" charset="0"/>
              </a:rPr>
              <a:t>á</a:t>
            </a:r>
            <a:endParaRPr lang="en-US" sz="72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1436069" y="1574054"/>
            <a:ext cx="1720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8000" b="1" dirty="0" err="1">
                <a:latin typeface=".VnAvant" panose="020B7200000000000000" pitchFamily="34" charset="0"/>
              </a:rPr>
              <a:t>a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385196" y="1479459"/>
            <a:ext cx="1720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8000" b="1" dirty="0" err="1">
                <a:latin typeface=".VnAvant" panose="020B7200000000000000" pitchFamily="34" charset="0"/>
              </a:rPr>
              <a:t>ç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8740359" y="1447327"/>
            <a:ext cx="1720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8000" b="1" dirty="0" err="1">
                <a:latin typeface=".VnAvant" panose="020B7200000000000000" pitchFamily="34" charset="0"/>
              </a:rPr>
              <a:t>ô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1436069" y="4143447"/>
            <a:ext cx="2128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  <a:r>
              <a:rPr lang="en-US" sz="8000" b="1" dirty="0">
                <a:latin typeface=".VnAvant" panose="020B7200000000000000" pitchFamily="34" charset="0"/>
              </a:rPr>
              <a:t>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5168656" y="4126630"/>
            <a:ext cx="2157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  <a:r>
              <a:rPr lang="en-US" sz="8000" b="1" dirty="0" err="1">
                <a:latin typeface=".VnAvant" panose="020B7200000000000000" pitchFamily="34" charset="0"/>
              </a:rPr>
              <a:t>ß</a:t>
            </a:r>
            <a:endParaRPr lang="en-US" sz="8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8740359" y="4145658"/>
            <a:ext cx="1887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  <a:r>
              <a:rPr lang="en-US" sz="8000" b="1" dirty="0" err="1">
                <a:latin typeface=".VnAvant" panose="020B7200000000000000" pitchFamily="34" charset="0"/>
              </a:rPr>
              <a:t>ç</a:t>
            </a:r>
            <a:endParaRPr lang="en-US" sz="8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AD280CE-F758-479D-81FB-C347BA549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3" y="2069869"/>
            <a:ext cx="2792902" cy="25509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32A7B8-E474-44CF-8F89-CDBC75E71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60" y="2166387"/>
            <a:ext cx="2724517" cy="23579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BE3592-CBCC-4BCB-B0F5-E212735B0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21" y="2069869"/>
            <a:ext cx="3028268" cy="238250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DD6C6B3-5E5D-4C28-B5F7-737BA2190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03" y="2069869"/>
            <a:ext cx="2408263" cy="23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AD280CE-F758-479D-81FB-C347BA549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3" y="1502310"/>
            <a:ext cx="2792902" cy="255099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17E583-3FD3-46B1-9A14-472654E59DA6}"/>
              </a:ext>
            </a:extLst>
          </p:cNvPr>
          <p:cNvSpPr txBox="1"/>
          <p:nvPr/>
        </p:nvSpPr>
        <p:spPr>
          <a:xfrm>
            <a:off x="443451" y="4725458"/>
            <a:ext cx="2941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anose="020B7200000000000000" pitchFamily="34" charset="0"/>
              </a:rPr>
              <a:t>gµ g«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BFA554-84EF-4DDC-9728-6233F753A5AB}"/>
              </a:ext>
            </a:extLst>
          </p:cNvPr>
          <p:cNvSpPr txBox="1"/>
          <p:nvPr/>
        </p:nvSpPr>
        <p:spPr>
          <a:xfrm>
            <a:off x="443451" y="4742138"/>
            <a:ext cx="109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2F898C-CBDF-4D15-BC54-2FDD8AEAB92E}"/>
              </a:ext>
            </a:extLst>
          </p:cNvPr>
          <p:cNvSpPr txBox="1"/>
          <p:nvPr/>
        </p:nvSpPr>
        <p:spPr>
          <a:xfrm>
            <a:off x="1539645" y="4734657"/>
            <a:ext cx="109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F32A7B8-E474-44CF-8F89-CDBC75E71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67" y="1502310"/>
            <a:ext cx="2724517" cy="235796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4653830-AAA7-4749-A644-065084608BC7}"/>
              </a:ext>
            </a:extLst>
          </p:cNvPr>
          <p:cNvSpPr txBox="1"/>
          <p:nvPr/>
        </p:nvSpPr>
        <p:spPr>
          <a:xfrm>
            <a:off x="3062783" y="4742138"/>
            <a:ext cx="2369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anose="020B7200000000000000" pitchFamily="34" charset="0"/>
              </a:rPr>
              <a:t>®å </a:t>
            </a:r>
            <a:r>
              <a:rPr lang="en-US" sz="5400" b="1" dirty="0" err="1">
                <a:latin typeface=".VnAvant" panose="020B7200000000000000" pitchFamily="34" charset="0"/>
              </a:rPr>
              <a:t>gç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3FE691-B8FF-4327-A2A8-B2FD8979DEE2}"/>
              </a:ext>
            </a:extLst>
          </p:cNvPr>
          <p:cNvSpPr txBox="1"/>
          <p:nvPr/>
        </p:nvSpPr>
        <p:spPr>
          <a:xfrm>
            <a:off x="4133248" y="4725458"/>
            <a:ext cx="109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0BE3592-CBCC-4BCB-B0F5-E212735B0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76" y="1502310"/>
            <a:ext cx="3028268" cy="238250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158AE9E-0190-4AB8-9198-F06199C4E29B}"/>
              </a:ext>
            </a:extLst>
          </p:cNvPr>
          <p:cNvSpPr txBox="1"/>
          <p:nvPr/>
        </p:nvSpPr>
        <p:spPr>
          <a:xfrm>
            <a:off x="5942638" y="4716771"/>
            <a:ext cx="286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anose="020B7200000000000000" pitchFamily="34" charset="0"/>
              </a:rPr>
              <a:t>gi</a:t>
            </a:r>
            <a:r>
              <a:rPr lang="en-US" sz="5400" b="1" dirty="0">
                <a:latin typeface=".VnAvant" panose="020B7200000000000000" pitchFamily="34" charset="0"/>
              </a:rPr>
              <a:t>¸ ®ç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90EF22-DA67-4DEC-8384-F7DE877A00F7}"/>
              </a:ext>
            </a:extLst>
          </p:cNvPr>
          <p:cNvSpPr txBox="1"/>
          <p:nvPr/>
        </p:nvSpPr>
        <p:spPr>
          <a:xfrm>
            <a:off x="5942638" y="4710606"/>
            <a:ext cx="109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DD6C6B3-5E5D-4C28-B5F7-737BA2190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89" y="1609562"/>
            <a:ext cx="2408263" cy="233649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A90BCB-AC10-449E-9EAD-9F23EF68540D}"/>
              </a:ext>
            </a:extLst>
          </p:cNvPr>
          <p:cNvSpPr txBox="1"/>
          <p:nvPr/>
        </p:nvSpPr>
        <p:spPr>
          <a:xfrm>
            <a:off x="9006989" y="4677240"/>
            <a:ext cx="2760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anose="020B7200000000000000" pitchFamily="34" charset="0"/>
              </a:rPr>
              <a:t>cô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gi</a:t>
            </a:r>
            <a:r>
              <a:rPr lang="en-US" sz="5400" b="1" dirty="0">
                <a:latin typeface=".VnAvant" panose="020B7200000000000000" pitchFamily="34" charset="0"/>
              </a:rPr>
              <a:t>µ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CC49BD-93AC-4EFE-BF32-D7803D46593E}"/>
              </a:ext>
            </a:extLst>
          </p:cNvPr>
          <p:cNvSpPr txBox="1"/>
          <p:nvPr/>
        </p:nvSpPr>
        <p:spPr>
          <a:xfrm>
            <a:off x="10051003" y="4679074"/>
            <a:ext cx="109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3" grpId="0"/>
      <p:bldP spid="34" grpId="0"/>
      <p:bldP spid="37" grpId="0"/>
      <p:bldP spid="38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619129-DBF6-4A54-AC2E-E655EC731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3DBAC-9901-47CE-81C4-E4E29A323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676"/>
            <a:ext cx="12192000" cy="32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88</Words>
  <Application>Microsoft Office PowerPoint</Application>
  <PresentationFormat>Widescreen</PresentationFormat>
  <Paragraphs>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Arial-Rounded</vt:lpstr>
      <vt:lpstr>等线</vt:lpstr>
      <vt:lpstr>DFPOP1-W9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15</cp:revision>
  <dcterms:created xsi:type="dcterms:W3CDTF">2020-08-16T07:02:23Z</dcterms:created>
  <dcterms:modified xsi:type="dcterms:W3CDTF">2025-04-06T00:01:48Z</dcterms:modified>
</cp:coreProperties>
</file>