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4" r:id="rId3"/>
    <p:sldId id="256" r:id="rId4"/>
    <p:sldId id="259" r:id="rId5"/>
    <p:sldId id="265" r:id="rId6"/>
    <p:sldId id="266" r:id="rId7"/>
    <p:sldId id="267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1ACAC-95A5-48B3-B22D-65B2BBA6888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02F-D07F-4EC9-8A73-4B485F41F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8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3679-782F-4B68-8231-A42E8223D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BF65E-7FFA-40AD-9076-29221FF74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E9944-7810-49A7-9012-B8211D05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C53A7-C86A-4DF3-BC49-B8F3BEB6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DB595-1108-4D96-9307-5067B9E9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E6F3-3B9F-4EA9-9AB8-C73A6AEA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B0DD0-4C73-4A7C-A3B5-4E0061895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B46A-0F12-480B-BE09-CD72390D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BE4A-BC31-4621-A5B3-0D1D2484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E5B7-80A9-4022-95A7-F0CCBDDD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BFD4C-18E7-4130-BC71-84CEF75E9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CC3AC-1B43-48D6-AD6D-31792D197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A2F79-6078-491D-BDBD-09873DE0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73084-F93D-4AED-9AAF-52BA0D88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AEB47-D211-44B0-B2F5-78DCD02E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7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8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A4E-E5DC-49EF-A009-615F88D5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09C9-66F3-4CED-87D0-9FC97F80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C351-3B57-43FB-B1F1-51135CC9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0792-C5E7-4213-BA8D-41C12118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9B95E-1F64-456A-9FBC-583F169C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9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9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DF71-7679-47F2-B7EB-97A4BD5F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B9ED9-4BAB-4E6B-8AFA-C8B65D30D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E802-DE07-4AAA-A7DE-FBC9952A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1598A-9536-4617-B58A-A6024B91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143F-3D08-4AE5-9B16-E0487C55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474D-594B-4D3E-9895-74CAF591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496F-1318-4F7A-AC28-17FE1477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000EB-2BEC-44F7-8A75-B31FEA4ED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0978B-C310-4B67-9DFF-6806CD60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7980D-03B1-444B-B8A0-206517C0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2575C-992F-4470-930B-2E3B30D0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1196-8FDF-41BB-A8AF-F6056384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192E5-D048-4FDF-9AB4-E71BC1A75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3A838-44A7-4522-AA54-56CAF9AD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C2707-75A2-43A4-9098-B55AFBAEE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23F71-7700-4FA4-9A84-4C899A27A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4A8A1-C12D-4AB7-BD76-94A951BC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AB4FF-EC63-4D43-9F11-A7D047CD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8187B-FA46-4CB2-A400-13B0FADC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623C-2B41-44DE-B269-69956DDC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AF0-61A9-4F28-BEAE-33C7C668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99B42-970B-40E1-B124-85BFD03B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0AD3-FB2D-478C-B59A-8D10429F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F2E6D-18C8-43B5-B22D-78B19D86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A4866-52D1-4DF0-8F2C-7606AC49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B4F85-2282-4707-9F35-2EB02198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6A20-16E8-4177-9465-E5BBC356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E469-9D0F-4479-A95E-B049B5E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882FD-A941-4CB3-92C0-65D8EED6A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EB011-3A3D-4EDE-9A70-11652AE3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189D8-2C70-4D78-893E-0940BD8B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56722-832C-4CE9-9CBE-C031B5F9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B8C1-8509-48A0-A997-FF203713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85D8B-0D9E-4AA1-ABCF-D62A8C78F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B0A3F-0E14-45D9-B173-2B0F72DBC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07952-0466-4146-9554-8894C87E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FD45F-581E-4716-A9ED-744DBB49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F76DD-9BC4-4366-9FA1-224F0F8A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64BC5-065F-413F-90F4-73197040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6A74-F20F-4666-A0DA-F03DA455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10F7-311B-4DD7-8253-0A063B1C5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360A-FAB1-46FE-97E9-660CAF4B71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31331-70D5-4FAC-A8B6-4D14E799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2F74-2549-4212-8835-550FB1503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54FA-47FB-4BB8-9D8F-DD937EF7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7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18: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13742-F50F-48E2-88B3-D3BC3E1B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7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819CF-7F41-4563-9F1E-EEED1CC1BCEA}"/>
              </a:ext>
            </a:extLst>
          </p:cNvPr>
          <p:cNvSpPr txBox="1"/>
          <p:nvPr/>
        </p:nvSpPr>
        <p:spPr>
          <a:xfrm>
            <a:off x="230909" y="5804168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Hµ </a:t>
            </a:r>
            <a:r>
              <a:rPr lang="en-US" sz="5400" b="1" dirty="0" err="1">
                <a:latin typeface=".VnAvant" panose="020B7200000000000000" pitchFamily="34" charset="0"/>
              </a:rPr>
              <a:t>ghÐ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nh</a:t>
            </a:r>
            <a:r>
              <a:rPr lang="en-US" sz="5400" b="1" dirty="0">
                <a:latin typeface=".VnAvant" panose="020B7200000000000000" pitchFamily="34" charset="0"/>
              </a:rPr>
              <a:t>µ bµ. Nhµ bµ ë </a:t>
            </a:r>
            <a:r>
              <a:rPr lang="en-US" sz="5400" b="1" dirty="0" err="1">
                <a:latin typeface=".VnAvant" panose="020B7200000000000000" pitchFamily="34" charset="0"/>
              </a:rPr>
              <a:t>ngâ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nhá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31BB9-2720-46BE-8399-F1D1B6D0A592}"/>
              </a:ext>
            </a:extLst>
          </p:cNvPr>
          <p:cNvSpPr txBox="1"/>
          <p:nvPr/>
        </p:nvSpPr>
        <p:spPr>
          <a:xfrm>
            <a:off x="1343891" y="5824796"/>
            <a:ext cx="1223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30CAA-5A65-457D-AC34-D95B9D2F78AA}"/>
              </a:ext>
            </a:extLst>
          </p:cNvPr>
          <p:cNvSpPr txBox="1"/>
          <p:nvPr/>
        </p:nvSpPr>
        <p:spPr>
          <a:xfrm>
            <a:off x="2840185" y="5824796"/>
            <a:ext cx="116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ADBCA-AD7B-4AE0-9747-84F39AC82DB6}"/>
              </a:ext>
            </a:extLst>
          </p:cNvPr>
          <p:cNvSpPr txBox="1"/>
          <p:nvPr/>
        </p:nvSpPr>
        <p:spPr>
          <a:xfrm>
            <a:off x="5595397" y="5814086"/>
            <a:ext cx="129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93933-433E-47B9-87B6-5185C6BABD54}"/>
              </a:ext>
            </a:extLst>
          </p:cNvPr>
          <p:cNvSpPr txBox="1"/>
          <p:nvPr/>
        </p:nvSpPr>
        <p:spPr>
          <a:xfrm>
            <a:off x="10383222" y="5824796"/>
            <a:ext cx="116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EA8E2-C86F-4D9B-BD1C-2AA98413E048}"/>
              </a:ext>
            </a:extLst>
          </p:cNvPr>
          <p:cNvGraphicFramePr>
            <a:graphicFrameLocks noGrp="1"/>
          </p:cNvGraphicFramePr>
          <p:nvPr/>
        </p:nvGraphicFramePr>
        <p:xfrm>
          <a:off x="2132199" y="2461179"/>
          <a:ext cx="3403362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81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01681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55CB5-D247-4CEA-8128-0F47D42832C4}"/>
              </a:ext>
            </a:extLst>
          </p:cNvPr>
          <p:cNvGraphicFramePr>
            <a:graphicFrameLocks noGrp="1"/>
          </p:cNvGraphicFramePr>
          <p:nvPr/>
        </p:nvGraphicFramePr>
        <p:xfrm>
          <a:off x="6948949" y="2461179"/>
          <a:ext cx="3532238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11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6611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48BED-CD59-4793-8D6B-185BCACB6AE6}"/>
              </a:ext>
            </a:extLst>
          </p:cNvPr>
          <p:cNvSpPr txBox="1"/>
          <p:nvPr/>
        </p:nvSpPr>
        <p:spPr>
          <a:xfrm>
            <a:off x="3333238" y="1174056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BCA33-E972-42F8-B066-5894D29F8D4B}"/>
              </a:ext>
            </a:extLst>
          </p:cNvPr>
          <p:cNvSpPr txBox="1"/>
          <p:nvPr/>
        </p:nvSpPr>
        <p:spPr>
          <a:xfrm>
            <a:off x="2336970" y="2465084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05244-A48F-4031-8267-D0A81863B193}"/>
              </a:ext>
            </a:extLst>
          </p:cNvPr>
          <p:cNvSpPr txBox="1"/>
          <p:nvPr/>
        </p:nvSpPr>
        <p:spPr>
          <a:xfrm>
            <a:off x="4262386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42A2-0C68-4C8F-9BBE-2198D95C3186}"/>
              </a:ext>
            </a:extLst>
          </p:cNvPr>
          <p:cNvSpPr txBox="1"/>
          <p:nvPr/>
        </p:nvSpPr>
        <p:spPr>
          <a:xfrm>
            <a:off x="3024700" y="3661507"/>
            <a:ext cx="251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7200" b="1" dirty="0" err="1">
                <a:latin typeface=".VnAvant" panose="020B7200000000000000" pitchFamily="34" charset="0"/>
              </a:rPr>
              <a:t>Ð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85F80-7802-40AB-B0E0-3710439A8E91}"/>
              </a:ext>
            </a:extLst>
          </p:cNvPr>
          <p:cNvSpPr txBox="1"/>
          <p:nvPr/>
        </p:nvSpPr>
        <p:spPr>
          <a:xfrm>
            <a:off x="8391935" y="1174055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72010-FE42-4171-8D28-5712F7F90D33}"/>
              </a:ext>
            </a:extLst>
          </p:cNvPr>
          <p:cNvSpPr txBox="1"/>
          <p:nvPr/>
        </p:nvSpPr>
        <p:spPr>
          <a:xfrm>
            <a:off x="7373237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A4BBC-B8C5-4AE2-97FE-588219A6D5D9}"/>
              </a:ext>
            </a:extLst>
          </p:cNvPr>
          <p:cNvSpPr txBox="1"/>
          <p:nvPr/>
        </p:nvSpPr>
        <p:spPr>
          <a:xfrm>
            <a:off x="9184830" y="24177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C4BDC-5E7B-4D08-A1F0-F5CF6A1C373D}"/>
              </a:ext>
            </a:extLst>
          </p:cNvPr>
          <p:cNvSpPr txBox="1"/>
          <p:nvPr/>
        </p:nvSpPr>
        <p:spPr>
          <a:xfrm>
            <a:off x="7908192" y="3661506"/>
            <a:ext cx="257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7200" b="1" dirty="0">
                <a:latin typeface=".VnAvant" panose="020B7200000000000000" pitchFamily="34" charset="0"/>
              </a:rPr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601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4C4561-5EB9-45F9-85C2-377780D6F8F3}"/>
              </a:ext>
            </a:extLst>
          </p:cNvPr>
          <p:cNvSpPr txBox="1"/>
          <p:nvPr/>
        </p:nvSpPr>
        <p:spPr>
          <a:xfrm>
            <a:off x="449607" y="933217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5400" b="1" dirty="0" err="1">
                <a:latin typeface=".VnAvant" panose="020B7200000000000000" pitchFamily="34" charset="0"/>
              </a:rPr>
              <a:t>Ñ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F3F356-F203-4553-9071-4C3BA2EAE42E}"/>
              </a:ext>
            </a:extLst>
          </p:cNvPr>
          <p:cNvSpPr txBox="1"/>
          <p:nvPr/>
        </p:nvSpPr>
        <p:spPr>
          <a:xfrm>
            <a:off x="2325329" y="933217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5400" b="1" dirty="0" err="1">
                <a:latin typeface=".VnAvant" panose="020B7200000000000000" pitchFamily="34" charset="0"/>
              </a:rPr>
              <a:t>Õ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CEBA9-747E-45CF-8E2F-41932868D4B6}"/>
              </a:ext>
            </a:extLst>
          </p:cNvPr>
          <p:cNvSpPr txBox="1"/>
          <p:nvPr/>
        </p:nvSpPr>
        <p:spPr>
          <a:xfrm>
            <a:off x="4277032" y="996759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5400" b="1" dirty="0" err="1">
                <a:latin typeface=".VnAvant" panose="020B7200000000000000" pitchFamily="34" charset="0"/>
              </a:rPr>
              <a:t>i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CACB33-22BE-44B5-A764-002560744807}"/>
              </a:ext>
            </a:extLst>
          </p:cNvPr>
          <p:cNvSpPr txBox="1"/>
          <p:nvPr/>
        </p:nvSpPr>
        <p:spPr>
          <a:xfrm>
            <a:off x="6089679" y="1031342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5400" b="1" dirty="0"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F8662-9176-4132-B009-5E5D345DDF0E}"/>
              </a:ext>
            </a:extLst>
          </p:cNvPr>
          <p:cNvSpPr txBox="1"/>
          <p:nvPr/>
        </p:nvSpPr>
        <p:spPr>
          <a:xfrm>
            <a:off x="8266557" y="999331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5400" b="1" dirty="0" err="1">
                <a:latin typeface=".VnAvant" panose="020B7200000000000000" pitchFamily="34" charset="0"/>
              </a:rPr>
              <a:t>Ñ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E36B12-F2EB-48C2-BA7E-015E3E38E47A}"/>
              </a:ext>
            </a:extLst>
          </p:cNvPr>
          <p:cNvSpPr txBox="1"/>
          <p:nvPr/>
        </p:nvSpPr>
        <p:spPr>
          <a:xfrm>
            <a:off x="10218260" y="1031822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5400" b="1" dirty="0" err="1">
                <a:latin typeface=".VnAvant" panose="020B7200000000000000" pitchFamily="34" charset="0"/>
              </a:rPr>
              <a:t>á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3CF4B4-75DC-463A-B67F-37445E83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3" y="2341179"/>
            <a:ext cx="2862588" cy="25391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259A57-7927-4211-8421-1BF4C8F65C9E}"/>
              </a:ext>
            </a:extLst>
          </p:cNvPr>
          <p:cNvSpPr txBox="1"/>
          <p:nvPr/>
        </p:nvSpPr>
        <p:spPr>
          <a:xfrm>
            <a:off x="323064" y="4998509"/>
            <a:ext cx="3018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ghÕ</a:t>
            </a:r>
            <a:r>
              <a:rPr lang="en-US" sz="5400" b="1" dirty="0">
                <a:latin typeface=".VnAvant" panose="020B7200000000000000" pitchFamily="34" charset="0"/>
              </a:rPr>
              <a:t> ®¸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2FE09-AB18-4301-9FF6-5A3D29FB7D11}"/>
              </a:ext>
            </a:extLst>
          </p:cNvPr>
          <p:cNvSpPr txBox="1"/>
          <p:nvPr/>
        </p:nvSpPr>
        <p:spPr>
          <a:xfrm>
            <a:off x="323064" y="4996855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84695D-D5C4-435A-9F2E-5C2BF77F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1" y="2178495"/>
            <a:ext cx="2735906" cy="24960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0078B8F-2D8F-445C-A2C0-463446A7D1C2}"/>
              </a:ext>
            </a:extLst>
          </p:cNvPr>
          <p:cNvSpPr txBox="1"/>
          <p:nvPr/>
        </p:nvSpPr>
        <p:spPr>
          <a:xfrm>
            <a:off x="3185651" y="4895537"/>
            <a:ext cx="3539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ghÑ</a:t>
            </a:r>
            <a:r>
              <a:rPr lang="en-US" sz="5400" b="1" dirty="0">
                <a:latin typeface=".VnAvant" panose="020B7200000000000000" pitchFamily="34" charset="0"/>
              </a:rPr>
              <a:t> ®á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2162E2-5AA1-4550-8251-D12B69649B1E}"/>
              </a:ext>
            </a:extLst>
          </p:cNvPr>
          <p:cNvSpPr txBox="1"/>
          <p:nvPr/>
        </p:nvSpPr>
        <p:spPr>
          <a:xfrm>
            <a:off x="3209981" y="4882068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6C65413-6FE7-4327-8CB6-3814CC7C9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98" y="1955152"/>
            <a:ext cx="2735907" cy="24960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396BAD7-64B5-4D28-B5D8-F01EDD031D8D}"/>
              </a:ext>
            </a:extLst>
          </p:cNvPr>
          <p:cNvSpPr txBox="1"/>
          <p:nvPr/>
        </p:nvSpPr>
        <p:spPr>
          <a:xfrm>
            <a:off x="6390973" y="4879546"/>
            <a:ext cx="2735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nh</a:t>
            </a:r>
            <a:r>
              <a:rPr lang="en-US" sz="5400" b="1" dirty="0">
                <a:latin typeface=".VnAvant" panose="020B7200000000000000" pitchFamily="34" charset="0"/>
              </a:rPr>
              <a:t>µ </a:t>
            </a:r>
            <a:r>
              <a:rPr lang="en-US" sz="5400" b="1" dirty="0" err="1">
                <a:latin typeface=".VnAvant" panose="020B7200000000000000" pitchFamily="34" charset="0"/>
              </a:rPr>
              <a:t>gç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249220-72FA-404A-8DBD-105727F00A7A}"/>
              </a:ext>
            </a:extLst>
          </p:cNvPr>
          <p:cNvSpPr txBox="1"/>
          <p:nvPr/>
        </p:nvSpPr>
        <p:spPr>
          <a:xfrm>
            <a:off x="6408163" y="4870924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4EF5D78-DE60-439D-B937-6EA467018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79" y="1932373"/>
            <a:ext cx="2759008" cy="254164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DAC69F8-C691-4C24-8FD2-4CFD9828C470}"/>
              </a:ext>
            </a:extLst>
          </p:cNvPr>
          <p:cNvSpPr txBox="1"/>
          <p:nvPr/>
        </p:nvSpPr>
        <p:spPr>
          <a:xfrm>
            <a:off x="9580028" y="4870924"/>
            <a:ext cx="230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l¸ </a:t>
            </a:r>
            <a:r>
              <a:rPr lang="en-US" sz="5400" b="1" dirty="0" err="1">
                <a:latin typeface=".VnAvant" panose="020B7200000000000000" pitchFamily="34" charset="0"/>
              </a:rPr>
              <a:t>nho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436903-3722-4C68-979E-1758D3B074E9}"/>
              </a:ext>
            </a:extLst>
          </p:cNvPr>
          <p:cNvSpPr txBox="1"/>
          <p:nvPr/>
        </p:nvSpPr>
        <p:spPr>
          <a:xfrm>
            <a:off x="10384908" y="4870924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1" grpId="0"/>
      <p:bldP spid="24" grpId="0"/>
      <p:bldP spid="27" grpId="0"/>
      <p:bldP spid="30" grpId="0"/>
      <p:bldP spid="31" grpId="0"/>
      <p:bldP spid="34" grpId="0"/>
      <p:bldP spid="35" grpId="0"/>
      <p:bldP spid="38" grpId="0"/>
      <p:bldP spid="39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52580-B8B1-44D6-9294-A16D4D97A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00341-FC56-40D7-B6AA-59BD18E37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295"/>
            <a:ext cx="12192000" cy="30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1D8E6-FBE1-421E-B166-62ED9C36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869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E5305-72DF-43BE-A46A-0419BC1E29EF}"/>
              </a:ext>
            </a:extLst>
          </p:cNvPr>
          <p:cNvSpPr txBox="1"/>
          <p:nvPr/>
        </p:nvSpPr>
        <p:spPr>
          <a:xfrm>
            <a:off x="2286001" y="5806794"/>
            <a:ext cx="861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MÑ </a:t>
            </a:r>
            <a:r>
              <a:rPr lang="en-US" sz="5400" b="1" dirty="0" err="1">
                <a:latin typeface=".VnAvant" panose="020B7200000000000000" pitchFamily="34" charset="0"/>
              </a:rPr>
              <a:t>nhê</a:t>
            </a:r>
            <a:r>
              <a:rPr lang="en-US" sz="5400" b="1" dirty="0">
                <a:latin typeface=".VnAvant" panose="020B7200000000000000" pitchFamily="34" charset="0"/>
              </a:rPr>
              <a:t> Hµ bª </a:t>
            </a:r>
            <a:r>
              <a:rPr lang="en-US" sz="5400" b="1" dirty="0" err="1">
                <a:latin typeface=".VnAvant" panose="020B7200000000000000" pitchFamily="34" charset="0"/>
              </a:rPr>
              <a:t>ghÕ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nhá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CFCD6-C43E-482C-B7C5-890514D40AE0}"/>
              </a:ext>
            </a:extLst>
          </p:cNvPr>
          <p:cNvSpPr txBox="1"/>
          <p:nvPr/>
        </p:nvSpPr>
        <p:spPr>
          <a:xfrm>
            <a:off x="3529779" y="5810692"/>
            <a:ext cx="1268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4BA01-606B-4671-8529-E6E82AB52F0E}"/>
              </a:ext>
            </a:extLst>
          </p:cNvPr>
          <p:cNvSpPr txBox="1"/>
          <p:nvPr/>
        </p:nvSpPr>
        <p:spPr>
          <a:xfrm>
            <a:off x="7187381" y="5810692"/>
            <a:ext cx="1268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EE415-E43F-4C60-9FFA-48B3776C24BD}"/>
              </a:ext>
            </a:extLst>
          </p:cNvPr>
          <p:cNvSpPr txBox="1"/>
          <p:nvPr/>
        </p:nvSpPr>
        <p:spPr>
          <a:xfrm>
            <a:off x="8676966" y="5816512"/>
            <a:ext cx="1268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0050C-07C5-4B25-B8FF-8B37AB8B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66" y="199385"/>
            <a:ext cx="113984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C000"/>
                </a:solidFill>
                <a:latin typeface=".VnAvant" pitchFamily="34" charset="0"/>
              </a:rPr>
              <a:t>nhÌ </a:t>
            </a:r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nhÑ      </a:t>
            </a:r>
            <a:r>
              <a:rPr lang="en-US" sz="6000" b="1">
                <a:solidFill>
                  <a:srgbClr val="FFC000"/>
                </a:solidFill>
                <a:latin typeface=".VnAvant" pitchFamily="34" charset="0"/>
              </a:rPr>
              <a:t>lÝ </a:t>
            </a:r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nhÝ       nhæ cá  </a:t>
            </a: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nhu </a:t>
            </a:r>
            <a:r>
              <a:rPr lang="en-US" sz="60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nhó     </a:t>
            </a: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nhí </a:t>
            </a:r>
            <a:r>
              <a:rPr lang="en-US" sz="60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nhµ     </a:t>
            </a: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nho </a:t>
            </a:r>
            <a:r>
              <a:rPr lang="en-US" sz="60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nhá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ghÕ 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gç   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ghi 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ta        ghi nhí</a:t>
            </a:r>
          </a:p>
          <a:p>
            <a:r>
              <a:rPr lang="en-US" sz="6000" b="1" smtClean="0">
                <a:solidFill>
                  <a:srgbClr val="0070C0"/>
                </a:solidFill>
                <a:latin typeface=".VnAvant" pitchFamily="34" charset="0"/>
              </a:rPr>
              <a:t>gå ghÒ      </a:t>
            </a:r>
            <a:r>
              <a:rPr lang="en-US" sz="6000" b="1">
                <a:solidFill>
                  <a:srgbClr val="0070C0"/>
                </a:solidFill>
                <a:latin typeface=".VnAvant" pitchFamily="34" charset="0"/>
              </a:rPr>
              <a:t>ghÕ </a:t>
            </a:r>
            <a:r>
              <a:rPr lang="en-US" sz="6000" b="1" smtClean="0">
                <a:solidFill>
                  <a:srgbClr val="0070C0"/>
                </a:solidFill>
                <a:latin typeface=".VnAvant" pitchFamily="34" charset="0"/>
              </a:rPr>
              <a:t>®¸        nhæ cá</a:t>
            </a:r>
            <a:endParaRPr lang="en-US" sz="6000" b="1">
              <a:solidFill>
                <a:srgbClr val="0070C0"/>
              </a:solidFill>
              <a:latin typeface=".VnAvant" pitchFamily="34" charset="0"/>
            </a:endParaRPr>
          </a:p>
          <a:p>
            <a:r>
              <a:rPr lang="en-US" sz="6000" b="1" smtClean="0">
                <a:solidFill>
                  <a:schemeClr val="accent2"/>
                </a:solidFill>
                <a:latin typeface=".VnAvant" pitchFamily="34" charset="0"/>
              </a:rPr>
              <a:t>- </a:t>
            </a:r>
            <a:r>
              <a:rPr lang="en-US" sz="6000" b="1">
                <a:solidFill>
                  <a:schemeClr val="accent2"/>
                </a:solidFill>
                <a:latin typeface=".VnAvant" pitchFamily="34" charset="0"/>
              </a:rPr>
              <a:t>Nhµ Hµ cã ghÕ gç.                 </a:t>
            </a:r>
          </a:p>
          <a:p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- </a:t>
            </a:r>
            <a:r>
              <a:rPr lang="en-US" sz="6000" b="1">
                <a:solidFill>
                  <a:srgbClr val="C00000"/>
                </a:solidFill>
                <a:latin typeface=".VnAvant" pitchFamily="34" charset="0"/>
              </a:rPr>
              <a:t>Bè chë bµ ®i nhµ ga</a:t>
            </a:r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.</a:t>
            </a:r>
          </a:p>
          <a:p>
            <a:r>
              <a:rPr lang="en-US" sz="6000" b="1" smtClean="0">
                <a:solidFill>
                  <a:srgbClr val="00B050"/>
                </a:solidFill>
                <a:latin typeface=".VnAvant" pitchFamily="34" charset="0"/>
              </a:rPr>
              <a:t>- </a:t>
            </a:r>
            <a:r>
              <a:rPr lang="en-US" sz="6000" b="1">
                <a:solidFill>
                  <a:srgbClr val="00B050"/>
                </a:solidFill>
                <a:latin typeface=".VnAvant" pitchFamily="34" charset="0"/>
              </a:rPr>
              <a:t>Bµ ghÐ nhµ </a:t>
            </a:r>
            <a:r>
              <a:rPr lang="en-US" sz="6000" b="1" smtClean="0">
                <a:solidFill>
                  <a:srgbClr val="00B050"/>
                </a:solidFill>
                <a:latin typeface=".VnAvant" pitchFamily="34" charset="0"/>
              </a:rPr>
              <a:t>Hµ cho </a:t>
            </a:r>
            <a:r>
              <a:rPr lang="en-US" sz="6000" b="1">
                <a:solidFill>
                  <a:srgbClr val="00B050"/>
                </a:solidFill>
                <a:latin typeface=".VnAvant" pitchFamily="34" charset="0"/>
              </a:rPr>
              <a:t>gµ, khÕ.</a:t>
            </a:r>
          </a:p>
        </p:txBody>
      </p:sp>
    </p:spTree>
    <p:extLst>
      <p:ext uri="{BB962C8B-B14F-4D97-AF65-F5344CB8AC3E}">
        <p14:creationId xmlns:p14="http://schemas.microsoft.com/office/powerpoint/2010/main" val="20660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120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12</cp:revision>
  <dcterms:created xsi:type="dcterms:W3CDTF">2020-08-16T13:58:53Z</dcterms:created>
  <dcterms:modified xsi:type="dcterms:W3CDTF">2025-04-06T00:02:19Z</dcterms:modified>
</cp:coreProperties>
</file>