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79" r:id="rId3"/>
    <p:sldId id="256" r:id="rId4"/>
    <p:sldId id="265" r:id="rId5"/>
    <p:sldId id="259" r:id="rId6"/>
    <p:sldId id="266" r:id="rId7"/>
    <p:sldId id="267" r:id="rId8"/>
    <p:sldId id="271" r:id="rId9"/>
    <p:sldId id="277" r:id="rId10"/>
    <p:sldId id="27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1F33D-1307-4B13-8F1C-328EB01B66C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3BAD3-6741-48AC-8AE9-76C8AED61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22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848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5619F-692C-4FCB-A8DB-4D04C797D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BA31A4-FB63-4524-8D7B-07A00774F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D2C37-DABE-4AD4-B518-FF07726CB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BEDE-C5D2-42B7-B699-D1464E358E3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53F16-BA9C-472B-BE1F-5FEDCF8EE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1628E-7C89-49FD-8EE1-11172807E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69C6-D1F3-4BDE-8420-D85512350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3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A2620-3F07-42B9-8BF8-958A8B84C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F7AA6C-58E5-4BD4-90A6-4AA4BB856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F7E39-053F-48F0-91A1-C800D5187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BEDE-C5D2-42B7-B699-D1464E358E3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33F04-7191-4C37-9CEE-B99623E9A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3E6B3-CBDA-413D-9D78-71A2E75C2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69C6-D1F3-4BDE-8420-D85512350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77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D2A88D-DF94-43C4-B00E-BF4EC11D25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117ECC-1F19-4BE3-87FD-8555ECE7FA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12200-83B6-4819-A73E-08AE9F251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BEDE-C5D2-42B7-B699-D1464E358E3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B0C-A8C1-4F51-9D39-DBEC02C75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C79FF-4EE4-4DF7-A5FE-987A64852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69C6-D1F3-4BDE-8420-D85512350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73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02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44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94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54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79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92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3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464F8-BBD2-4DEB-B2DC-B49860835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0BC92-3641-4BF0-A384-97D7B1C8A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563FC-1F84-46E8-9855-0DBEA2336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BEDE-C5D2-42B7-B699-D1464E358E3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298A7-8D55-459C-B189-9A5C46C7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664BD-91AA-4BDC-857C-E26625F25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69C6-D1F3-4BDE-8420-D85512350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171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6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81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37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12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2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F1B15-6E3A-4393-939C-7206DFF39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C1FF3-11CE-48ED-AF3D-C827FBEE4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9F45E-F1B7-4690-93CC-823DA7024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BEDE-C5D2-42B7-B699-D1464E358E3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1CF5C-28E5-4560-A472-46B21DF2D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B8090-C038-461D-8073-7B7CB1043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69C6-D1F3-4BDE-8420-D85512350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48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584D1-7592-4813-94CA-9CBA83A38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7A0EA-0208-4880-BB8E-DF84F792C1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810395-463F-4D45-A177-B64C500A0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7112BA-CCBF-4FF2-8257-546CD3CD1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BEDE-C5D2-42B7-B699-D1464E358E3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93B36F-0FC7-4003-8440-DAB7B7F2C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AC073C-51DE-4E5B-B42D-E18F96C9E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69C6-D1F3-4BDE-8420-D85512350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24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FCC82-C7D1-40C5-9100-9940B692C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9A689-A5B2-478B-A659-78FD58A73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E4041C-0334-48AD-8F92-ED5F8C5E9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98D17D-3946-464A-A3ED-EEA4B6286C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7B10BB-504F-4171-A0D3-09216C80A1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10D93F-F3C9-4BE6-915B-7F19CD82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BEDE-C5D2-42B7-B699-D1464E358E3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FBD4A1-5E72-4D5D-B803-C1F2E79EE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B404DC-EDAA-4D7A-8E95-B4EBCFBE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69C6-D1F3-4BDE-8420-D85512350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96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F028C-13B7-4A57-9ADD-AB027389B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1339D9-D06F-4254-8EE2-D04D783A5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BEDE-C5D2-42B7-B699-D1464E358E3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1C6487-D12C-489F-904E-69CE9D095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4DC387-6624-4322-B112-810764C21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69C6-D1F3-4BDE-8420-D85512350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42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5360FF-FAE9-461C-8265-6C13995B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BEDE-C5D2-42B7-B699-D1464E358E3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090D56-C8A5-4CA0-9173-973B2130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7FC6C-F41C-4575-8A54-2DC087929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69C6-D1F3-4BDE-8420-D85512350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41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D5981-9384-4D67-BC22-91D7F63F1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15833-7CAD-452D-A1B4-CD11303D4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1D2618-EB1D-456B-813B-A9E26822CA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03F071-B35B-4497-9D15-78506CBA3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BEDE-C5D2-42B7-B699-D1464E358E3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6A182-2548-4276-BDA0-0DE8953A7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148FE-B2D8-4B20-B29A-D266591C8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69C6-D1F3-4BDE-8420-D85512350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41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F63B5-B7B4-483C-BCDE-52409CE67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C70185-11B4-43E0-8635-EF007A95A3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2BE53B-90EB-4294-A737-3BB88685D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9FE4E-E4AF-41B2-B3AD-447A3C4F2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BEDE-C5D2-42B7-B699-D1464E358E3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CEC8A8-F313-4001-BA31-11769153C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7EFF35-E886-4FBA-B824-939BCEA55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69C6-D1F3-4BDE-8420-D85512350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5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5FF30D-B856-4617-B0CC-24312032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CA0BB-2D94-46A2-B765-DC45D6772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E7E3C-9898-4BB4-97E2-103957AA6C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6BEDE-C5D2-42B7-B699-D1464E358E3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07E21-6053-42AF-997F-C4324D8512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24EE6-18E8-4558-B8C8-C86459B21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069C6-D1F3-4BDE-8420-D85512350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2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17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5887" y="1791291"/>
            <a:ext cx="8338236" cy="4669232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622339" y="3787188"/>
            <a:ext cx="6870931" cy="1538659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19: ng 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ngh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044986" y="2895215"/>
            <a:ext cx="7952455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267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kumimoji="0" lang="zh-CN" altLang="en-US" sz="4267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796545" y="179850"/>
            <a:ext cx="106314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470400" y="1041624"/>
            <a:ext cx="328371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3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1EBEE7-A63C-472F-AD42-97BBEF55F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501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BF4AB2-9D98-4742-A201-B09245081556}"/>
              </a:ext>
            </a:extLst>
          </p:cNvPr>
          <p:cNvSpPr txBox="1"/>
          <p:nvPr/>
        </p:nvSpPr>
        <p:spPr>
          <a:xfrm>
            <a:off x="2518250" y="5934670"/>
            <a:ext cx="8611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.VnAvant" panose="020B7200000000000000" pitchFamily="34" charset="0"/>
              </a:rPr>
              <a:t>NghÐ</a:t>
            </a:r>
            <a:r>
              <a:rPr lang="en-US" sz="5400" b="1" dirty="0"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latin typeface=".VnAvant" panose="020B7200000000000000" pitchFamily="34" charset="0"/>
              </a:rPr>
              <a:t>theo</a:t>
            </a:r>
            <a:r>
              <a:rPr lang="en-US" sz="5400" b="1" dirty="0"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latin typeface=".VnAvant" panose="020B7200000000000000" pitchFamily="34" charset="0"/>
              </a:rPr>
              <a:t>mÑ</a:t>
            </a:r>
            <a:r>
              <a:rPr lang="en-US" sz="5400" b="1" dirty="0">
                <a:latin typeface=".VnAvant" panose="020B7200000000000000" pitchFamily="34" charset="0"/>
              </a:rPr>
              <a:t> ra </a:t>
            </a:r>
            <a:r>
              <a:rPr lang="en-US" sz="5400" b="1" dirty="0" err="1">
                <a:latin typeface=".VnAvant" panose="020B7200000000000000" pitchFamily="34" charset="0"/>
              </a:rPr>
              <a:t>ngâ</a:t>
            </a:r>
            <a:r>
              <a:rPr lang="en-US" sz="5400" b="1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C74EB5-312E-46CA-A631-72979925BFDF}"/>
              </a:ext>
            </a:extLst>
          </p:cNvPr>
          <p:cNvSpPr txBox="1"/>
          <p:nvPr/>
        </p:nvSpPr>
        <p:spPr>
          <a:xfrm>
            <a:off x="2518250" y="5953142"/>
            <a:ext cx="2235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Ngh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47C484-74A7-475F-B591-4C382EBF0F16}"/>
              </a:ext>
            </a:extLst>
          </p:cNvPr>
          <p:cNvSpPr txBox="1"/>
          <p:nvPr/>
        </p:nvSpPr>
        <p:spPr>
          <a:xfrm>
            <a:off x="8349676" y="5953142"/>
            <a:ext cx="10898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1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53EA8E2-C86F-4D9B-BD1C-2AA98413E048}"/>
              </a:ext>
            </a:extLst>
          </p:cNvPr>
          <p:cNvGraphicFramePr>
            <a:graphicFrameLocks noGrp="1"/>
          </p:cNvGraphicFramePr>
          <p:nvPr/>
        </p:nvGraphicFramePr>
        <p:xfrm>
          <a:off x="2132199" y="2461179"/>
          <a:ext cx="3403362" cy="25139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1681">
                  <a:extLst>
                    <a:ext uri="{9D8B030D-6E8A-4147-A177-3AD203B41FA5}">
                      <a16:colId xmlns:a16="http://schemas.microsoft.com/office/drawing/2014/main" val="1943293709"/>
                    </a:ext>
                  </a:extLst>
                </a:gridCol>
                <a:gridCol w="1701681">
                  <a:extLst>
                    <a:ext uri="{9D8B030D-6E8A-4147-A177-3AD203B41FA5}">
                      <a16:colId xmlns:a16="http://schemas.microsoft.com/office/drawing/2014/main" val="3045498190"/>
                    </a:ext>
                  </a:extLst>
                </a:gridCol>
              </a:tblGrid>
              <a:tr h="12569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8223561"/>
                  </a:ext>
                </a:extLst>
              </a:tr>
              <a:tr h="1256972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311893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3E55CB5-D247-4CEA-8128-0F47D42832C4}"/>
              </a:ext>
            </a:extLst>
          </p:cNvPr>
          <p:cNvGraphicFramePr>
            <a:graphicFrameLocks noGrp="1"/>
          </p:cNvGraphicFramePr>
          <p:nvPr/>
        </p:nvGraphicFramePr>
        <p:xfrm>
          <a:off x="6948949" y="2461179"/>
          <a:ext cx="3532238" cy="25139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6119">
                  <a:extLst>
                    <a:ext uri="{9D8B030D-6E8A-4147-A177-3AD203B41FA5}">
                      <a16:colId xmlns:a16="http://schemas.microsoft.com/office/drawing/2014/main" val="1943293709"/>
                    </a:ext>
                  </a:extLst>
                </a:gridCol>
                <a:gridCol w="1766119">
                  <a:extLst>
                    <a:ext uri="{9D8B030D-6E8A-4147-A177-3AD203B41FA5}">
                      <a16:colId xmlns:a16="http://schemas.microsoft.com/office/drawing/2014/main" val="3045498190"/>
                    </a:ext>
                  </a:extLst>
                </a:gridCol>
              </a:tblGrid>
              <a:tr h="12569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8223561"/>
                  </a:ext>
                </a:extLst>
              </a:tr>
              <a:tr h="1256972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311893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9948BED-CD59-4793-8D6B-185BCACB6AE6}"/>
              </a:ext>
            </a:extLst>
          </p:cNvPr>
          <p:cNvSpPr txBox="1"/>
          <p:nvPr/>
        </p:nvSpPr>
        <p:spPr>
          <a:xfrm>
            <a:off x="3333238" y="1174056"/>
            <a:ext cx="2114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6BCA33-E972-42F8-B066-5894D29F8D4B}"/>
              </a:ext>
            </a:extLst>
          </p:cNvPr>
          <p:cNvSpPr txBox="1"/>
          <p:nvPr/>
        </p:nvSpPr>
        <p:spPr>
          <a:xfrm>
            <a:off x="2336970" y="2465084"/>
            <a:ext cx="1720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005244-A48F-4031-8267-D0A81863B193}"/>
              </a:ext>
            </a:extLst>
          </p:cNvPr>
          <p:cNvSpPr txBox="1"/>
          <p:nvPr/>
        </p:nvSpPr>
        <p:spPr>
          <a:xfrm>
            <a:off x="4262386" y="2461178"/>
            <a:ext cx="1720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0042A2-0C68-4C8F-9BBE-2198D95C3186}"/>
              </a:ext>
            </a:extLst>
          </p:cNvPr>
          <p:cNvSpPr txBox="1"/>
          <p:nvPr/>
        </p:nvSpPr>
        <p:spPr>
          <a:xfrm>
            <a:off x="2808389" y="3661507"/>
            <a:ext cx="2510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  <a:r>
              <a:rPr lang="en-US" sz="7200" b="1" dirty="0" err="1">
                <a:latin typeface=".VnAvant" panose="020B7200000000000000" pitchFamily="34" charset="0"/>
              </a:rPr>
              <a:t>â</a:t>
            </a:r>
            <a:endParaRPr lang="en-US" sz="7200" b="1" dirty="0">
              <a:latin typeface=".VnAvant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A85F80-7802-40AB-B0E0-3710439A8E91}"/>
              </a:ext>
            </a:extLst>
          </p:cNvPr>
          <p:cNvSpPr txBox="1"/>
          <p:nvPr/>
        </p:nvSpPr>
        <p:spPr>
          <a:xfrm>
            <a:off x="7752839" y="1181754"/>
            <a:ext cx="2114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ngh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D72010-FE42-4171-8D28-5712F7F90D33}"/>
              </a:ext>
            </a:extLst>
          </p:cNvPr>
          <p:cNvSpPr txBox="1"/>
          <p:nvPr/>
        </p:nvSpPr>
        <p:spPr>
          <a:xfrm>
            <a:off x="6897770" y="2461177"/>
            <a:ext cx="2259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ngh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AA4BBC-B8C5-4AE2-97FE-588219A6D5D9}"/>
              </a:ext>
            </a:extLst>
          </p:cNvPr>
          <p:cNvSpPr txBox="1"/>
          <p:nvPr/>
        </p:nvSpPr>
        <p:spPr>
          <a:xfrm>
            <a:off x="9184830" y="2417779"/>
            <a:ext cx="1720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EC4BDC-5E7B-4D08-A1F0-F5CF6A1C373D}"/>
              </a:ext>
            </a:extLst>
          </p:cNvPr>
          <p:cNvSpPr txBox="1"/>
          <p:nvPr/>
        </p:nvSpPr>
        <p:spPr>
          <a:xfrm>
            <a:off x="7428570" y="3695700"/>
            <a:ext cx="2572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ngh</a:t>
            </a:r>
            <a:r>
              <a:rPr lang="en-US" sz="7200" b="1" dirty="0" err="1">
                <a:latin typeface=".VnAvant" panose="020B7200000000000000" pitchFamily="34" charset="0"/>
              </a:rPr>
              <a:t>Ð</a:t>
            </a:r>
            <a:endParaRPr lang="en-US" sz="72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83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00D21B9-DDF8-4294-8F40-AD0600A34E52}"/>
              </a:ext>
            </a:extLst>
          </p:cNvPr>
          <p:cNvSpPr txBox="1"/>
          <p:nvPr/>
        </p:nvSpPr>
        <p:spPr>
          <a:xfrm>
            <a:off x="920597" y="319938"/>
            <a:ext cx="25108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  <a:r>
              <a:rPr lang="en-US" sz="6600" b="1" dirty="0">
                <a:latin typeface=".VnAvant" panose="020B7200000000000000" pitchFamily="34" charset="0"/>
              </a:rPr>
              <a:t>·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0552A5-CC86-4E61-A961-1B2F439AB3AF}"/>
              </a:ext>
            </a:extLst>
          </p:cNvPr>
          <p:cNvSpPr txBox="1"/>
          <p:nvPr/>
        </p:nvSpPr>
        <p:spPr>
          <a:xfrm>
            <a:off x="4647930" y="344849"/>
            <a:ext cx="25108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  <a:r>
              <a:rPr lang="en-US" sz="6600" b="1" dirty="0" err="1">
                <a:latin typeface=".VnAvant" panose="020B7200000000000000" pitchFamily="34" charset="0"/>
              </a:rPr>
              <a:t>ñ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828344-374B-414E-9037-02DB6F39F646}"/>
              </a:ext>
            </a:extLst>
          </p:cNvPr>
          <p:cNvSpPr txBox="1"/>
          <p:nvPr/>
        </p:nvSpPr>
        <p:spPr>
          <a:xfrm>
            <a:off x="8320126" y="381769"/>
            <a:ext cx="25108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mtClean="0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  <a:r>
              <a:rPr lang="en-US" sz="6600" b="1" smtClean="0">
                <a:latin typeface=".VnAvant" panose="020B7200000000000000" pitchFamily="34" charset="0"/>
              </a:rPr>
              <a:t>ù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7A8676-685B-442D-AD1D-14D62A9EE89A}"/>
              </a:ext>
            </a:extLst>
          </p:cNvPr>
          <p:cNvSpPr txBox="1"/>
          <p:nvPr/>
        </p:nvSpPr>
        <p:spPr>
          <a:xfrm>
            <a:off x="953925" y="1749731"/>
            <a:ext cx="25108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ngh</a:t>
            </a:r>
            <a:r>
              <a:rPr lang="en-US" sz="6600" b="1" dirty="0" err="1">
                <a:latin typeface=".VnAvant" panose="020B7200000000000000" pitchFamily="34" charset="0"/>
              </a:rPr>
              <a:t>e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F6DEC8-2D87-4BA9-BE36-436B0332722C}"/>
              </a:ext>
            </a:extLst>
          </p:cNvPr>
          <p:cNvSpPr txBox="1"/>
          <p:nvPr/>
        </p:nvSpPr>
        <p:spPr>
          <a:xfrm>
            <a:off x="4647931" y="1749731"/>
            <a:ext cx="25108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ngh</a:t>
            </a:r>
            <a:r>
              <a:rPr lang="en-US" sz="6600" b="1" dirty="0" err="1">
                <a:latin typeface=".VnAvant" panose="020B7200000000000000" pitchFamily="34" charset="0"/>
              </a:rPr>
              <a:t>Ð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907770-172D-4862-B7AA-EF7980B33F18}"/>
              </a:ext>
            </a:extLst>
          </p:cNvPr>
          <p:cNvSpPr txBox="1"/>
          <p:nvPr/>
        </p:nvSpPr>
        <p:spPr>
          <a:xfrm>
            <a:off x="8330687" y="1795898"/>
            <a:ext cx="28877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ngh</a:t>
            </a:r>
            <a:r>
              <a:rPr lang="en-US" sz="6600" b="1" dirty="0" err="1">
                <a:latin typeface=".VnAvant" panose="020B7200000000000000" pitchFamily="34" charset="0"/>
              </a:rPr>
              <a:t>Ü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08E251F-F505-41D7-9952-0A81E5DE8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18" y="3035403"/>
            <a:ext cx="2344994" cy="268225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EDB16D7-CAC6-446C-AE1F-A825BEBB16EC}"/>
              </a:ext>
            </a:extLst>
          </p:cNvPr>
          <p:cNvSpPr txBox="1"/>
          <p:nvPr/>
        </p:nvSpPr>
        <p:spPr>
          <a:xfrm>
            <a:off x="110838" y="5748931"/>
            <a:ext cx="3320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.VnAvant" panose="020B7200000000000000" pitchFamily="34" charset="0"/>
              </a:rPr>
              <a:t>ng· </a:t>
            </a:r>
            <a:r>
              <a:rPr lang="en-US" sz="5400" b="1" dirty="0" err="1">
                <a:latin typeface=".VnAvant" panose="020B7200000000000000" pitchFamily="34" charset="0"/>
              </a:rPr>
              <a:t>ba</a:t>
            </a:r>
            <a:endParaRPr lang="en-US" sz="5400" b="1" dirty="0">
              <a:latin typeface=".VnAvant" panose="020B72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279C82-8BCF-4992-9847-1D5F181FAB59}"/>
              </a:ext>
            </a:extLst>
          </p:cNvPr>
          <p:cNvSpPr txBox="1"/>
          <p:nvPr/>
        </p:nvSpPr>
        <p:spPr>
          <a:xfrm>
            <a:off x="110839" y="5759376"/>
            <a:ext cx="1720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8701AEB-5064-411B-A0A4-78FC37591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657" y="3066679"/>
            <a:ext cx="2344994" cy="268225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D0089B2-D665-47DB-ADD5-C418A2C8D7BC}"/>
              </a:ext>
            </a:extLst>
          </p:cNvPr>
          <p:cNvSpPr txBox="1"/>
          <p:nvPr/>
        </p:nvSpPr>
        <p:spPr>
          <a:xfrm>
            <a:off x="2927285" y="5692442"/>
            <a:ext cx="3635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.VnAvant" panose="020B7200000000000000" pitchFamily="34" charset="0"/>
              </a:rPr>
              <a:t>ngâ</a:t>
            </a:r>
            <a:r>
              <a:rPr lang="en-US" sz="5400" b="1" dirty="0"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latin typeface=".VnAvant" panose="020B7200000000000000" pitchFamily="34" charset="0"/>
              </a:rPr>
              <a:t>nhá</a:t>
            </a:r>
            <a:endParaRPr lang="en-US" sz="5400" b="1" dirty="0">
              <a:latin typeface=".VnAvant" panose="020B72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D9A544-360C-4A37-90F3-BACADA158AB6}"/>
              </a:ext>
            </a:extLst>
          </p:cNvPr>
          <p:cNvSpPr txBox="1"/>
          <p:nvPr/>
        </p:nvSpPr>
        <p:spPr>
          <a:xfrm>
            <a:off x="2927286" y="5677488"/>
            <a:ext cx="1720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EAB6BBB-3B23-444B-A628-E58D809F3A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309" y="3035403"/>
            <a:ext cx="2709253" cy="2657039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B89A086-ACD5-44A2-9CDD-3BDF02B0A598}"/>
              </a:ext>
            </a:extLst>
          </p:cNvPr>
          <p:cNvSpPr txBox="1"/>
          <p:nvPr/>
        </p:nvSpPr>
        <p:spPr>
          <a:xfrm>
            <a:off x="6083072" y="5653416"/>
            <a:ext cx="3242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.VnAvant" panose="020B7200000000000000" pitchFamily="34" charset="0"/>
              </a:rPr>
              <a:t>cñ</a:t>
            </a:r>
            <a:r>
              <a:rPr lang="en-US" sz="5400" b="1" dirty="0"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latin typeface=".VnAvant" panose="020B7200000000000000" pitchFamily="34" charset="0"/>
              </a:rPr>
              <a:t>nghÖ</a:t>
            </a:r>
            <a:endParaRPr lang="en-US" sz="5400" b="1" dirty="0">
              <a:latin typeface=".VnAvant" panose="020B7200000000000000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25715DC-8020-464E-841F-F5BCF5D81D0C}"/>
              </a:ext>
            </a:extLst>
          </p:cNvPr>
          <p:cNvSpPr txBox="1"/>
          <p:nvPr/>
        </p:nvSpPr>
        <p:spPr>
          <a:xfrm>
            <a:off x="7119544" y="5653395"/>
            <a:ext cx="1720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ngh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6B35F826-5153-40F4-922A-06DE7B4358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159" y="3070441"/>
            <a:ext cx="2717922" cy="267849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5DCFFB5-9842-4FA4-9FDF-2FD091019D76}"/>
              </a:ext>
            </a:extLst>
          </p:cNvPr>
          <p:cNvSpPr txBox="1"/>
          <p:nvPr/>
        </p:nvSpPr>
        <p:spPr>
          <a:xfrm>
            <a:off x="9233158" y="5608471"/>
            <a:ext cx="3140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.VnAvant" panose="020B7200000000000000" pitchFamily="34" charset="0"/>
              </a:rPr>
              <a:t>nghØ</a:t>
            </a:r>
            <a:r>
              <a:rPr lang="en-US" sz="5400" b="1" dirty="0"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latin typeface=".VnAvant" panose="020B7200000000000000" pitchFamily="34" charset="0"/>
              </a:rPr>
              <a:t>hÌ</a:t>
            </a:r>
            <a:endParaRPr lang="en-US" sz="5400" b="1" dirty="0">
              <a:latin typeface=".VnAvant" panose="020B7200000000000000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35322DF-761E-4F92-A99B-71A140F8D3C8}"/>
              </a:ext>
            </a:extLst>
          </p:cNvPr>
          <p:cNvSpPr txBox="1"/>
          <p:nvPr/>
        </p:nvSpPr>
        <p:spPr>
          <a:xfrm>
            <a:off x="9233159" y="5590902"/>
            <a:ext cx="1720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ngh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75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  <p:bldP spid="20" grpId="0"/>
      <p:bldP spid="23" grpId="0"/>
      <p:bldP spid="26" grpId="0"/>
      <p:bldP spid="29" grpId="0"/>
      <p:bldP spid="30" grpId="0"/>
      <p:bldP spid="33" grpId="0"/>
      <p:bldP spid="34" grpId="0"/>
      <p:bldP spid="39" grpId="0"/>
      <p:bldP spid="40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F09952-3538-4722-980B-C49D6AF5E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6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8859AB-3E59-484B-B2AA-089EAE409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2579"/>
            <a:ext cx="12192000" cy="268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6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A1A719-CD8A-4171-BDAF-26FFF6DB95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010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B4212C-B033-49F1-9E1D-B8E1BEEB5564}"/>
              </a:ext>
            </a:extLst>
          </p:cNvPr>
          <p:cNvSpPr txBox="1"/>
          <p:nvPr/>
        </p:nvSpPr>
        <p:spPr>
          <a:xfrm>
            <a:off x="239788" y="5732792"/>
            <a:ext cx="12968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.VnAvant" panose="020B7200000000000000" pitchFamily="34" charset="0"/>
              </a:rPr>
              <a:t>NghÐ</a:t>
            </a:r>
            <a:r>
              <a:rPr lang="en-US" sz="5400" b="1" dirty="0">
                <a:latin typeface=".VnAvant" panose="020B7200000000000000" pitchFamily="34" charset="0"/>
              </a:rPr>
              <a:t> ®· no </a:t>
            </a:r>
            <a:r>
              <a:rPr lang="en-US" sz="5400" b="1" dirty="0" err="1">
                <a:latin typeface=".VnAvant" panose="020B7200000000000000" pitchFamily="34" charset="0"/>
              </a:rPr>
              <a:t>cá</a:t>
            </a:r>
            <a:r>
              <a:rPr lang="en-US" sz="5400" b="1" dirty="0">
                <a:latin typeface=".VnAvant" panose="020B7200000000000000" pitchFamily="34" charset="0"/>
              </a:rPr>
              <a:t>. </a:t>
            </a:r>
            <a:r>
              <a:rPr lang="en-US" sz="5400" b="1" dirty="0" err="1">
                <a:latin typeface=".VnAvant" panose="020B7200000000000000" pitchFamily="34" charset="0"/>
              </a:rPr>
              <a:t>NghÐ</a:t>
            </a:r>
            <a:r>
              <a:rPr lang="en-US" sz="5400" b="1" dirty="0"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latin typeface=".VnAvant" panose="020B7200000000000000" pitchFamily="34" charset="0"/>
              </a:rPr>
              <a:t>ngñ</a:t>
            </a:r>
            <a:r>
              <a:rPr lang="en-US" sz="5400" b="1" dirty="0">
                <a:latin typeface=".VnAvant" panose="020B7200000000000000" pitchFamily="34" charset="0"/>
              </a:rPr>
              <a:t> ë </a:t>
            </a:r>
            <a:r>
              <a:rPr lang="en-US" sz="5400" b="1" dirty="0" err="1">
                <a:latin typeface=".VnAvant" panose="020B7200000000000000" pitchFamily="34" charset="0"/>
              </a:rPr>
              <a:t>bê</a:t>
            </a:r>
            <a:r>
              <a:rPr lang="en-US" sz="5400" b="1" dirty="0">
                <a:latin typeface=".VnAvant" panose="020B7200000000000000" pitchFamily="34" charset="0"/>
              </a:rPr>
              <a:t> ®ª.</a:t>
            </a:r>
          </a:p>
        </p:txBody>
      </p:sp>
      <p:pic>
        <p:nvPicPr>
          <p:cNvPr id="5" name="nghé đã no cỏ. nghé ngủ ở bờ đê">
            <a:hlinkClick r:id="" action="ppaction://media"/>
            <a:extLst>
              <a:ext uri="{FF2B5EF4-FFF2-40B4-BE49-F238E27FC236}">
                <a16:creationId xmlns:a16="http://schemas.microsoft.com/office/drawing/2014/main" id="{61E780DD-CED0-4314-824F-AD050F8EB5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5436112"/>
            <a:ext cx="487363" cy="4873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0FB67C-4D4F-4383-938E-27FEF00AD7F9}"/>
              </a:ext>
            </a:extLst>
          </p:cNvPr>
          <p:cNvSpPr txBox="1"/>
          <p:nvPr/>
        </p:nvSpPr>
        <p:spPr>
          <a:xfrm>
            <a:off x="224017" y="5741038"/>
            <a:ext cx="24285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Ngh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081859-9DF5-471B-B05A-C39426E62A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94"/>
            <a:ext cx="12192000" cy="58010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2F4928-2EFD-41CB-A49C-91C99841E85B}"/>
              </a:ext>
            </a:extLst>
          </p:cNvPr>
          <p:cNvSpPr txBox="1"/>
          <p:nvPr/>
        </p:nvSpPr>
        <p:spPr>
          <a:xfrm>
            <a:off x="5636675" y="5754686"/>
            <a:ext cx="24285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Ngh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2CF00B-10C7-4C60-B836-7CE2F268F5B7}"/>
              </a:ext>
            </a:extLst>
          </p:cNvPr>
          <p:cNvSpPr txBox="1"/>
          <p:nvPr/>
        </p:nvSpPr>
        <p:spPr>
          <a:xfrm>
            <a:off x="7644581" y="5756916"/>
            <a:ext cx="14699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85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7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B1583B-C390-4967-9194-AA5F3A342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8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659" y="192796"/>
            <a:ext cx="11723427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200" b="1">
                <a:solidFill>
                  <a:srgbClr val="FF0000"/>
                </a:solidFill>
                <a:latin typeface=".VnAvant" pitchFamily="34" charset="0"/>
              </a:rPr>
              <a:t>l¸ ng</a:t>
            </a:r>
            <a:r>
              <a:rPr lang="en-US" sz="5200" b="1" smtClean="0">
                <a:solidFill>
                  <a:srgbClr val="FF0000"/>
                </a:solidFill>
                <a:latin typeface=".VnAvant" pitchFamily="34" charset="0"/>
              </a:rPr>
              <a:t>«    </a:t>
            </a:r>
            <a:r>
              <a:rPr lang="en-US" sz="5200" b="1">
                <a:solidFill>
                  <a:srgbClr val="FF0000"/>
                </a:solidFill>
                <a:latin typeface=".VnAvant" pitchFamily="34" charset="0"/>
              </a:rPr>
              <a:t>nghØ </a:t>
            </a:r>
            <a:r>
              <a:rPr lang="en-US" sz="5200" b="1" smtClean="0">
                <a:solidFill>
                  <a:srgbClr val="FF0000"/>
                </a:solidFill>
                <a:latin typeface=".VnAvant" pitchFamily="34" charset="0"/>
              </a:rPr>
              <a:t>hÌ     </a:t>
            </a:r>
            <a:r>
              <a:rPr lang="en-US" sz="5200" b="1">
                <a:solidFill>
                  <a:srgbClr val="FF0000"/>
                </a:solidFill>
                <a:latin typeface=".VnAvant" pitchFamily="34" charset="0"/>
              </a:rPr>
              <a:t>ng· </a:t>
            </a:r>
            <a:r>
              <a:rPr lang="en-US" sz="5200" b="1" smtClean="0">
                <a:solidFill>
                  <a:srgbClr val="FF0000"/>
                </a:solidFill>
                <a:latin typeface=".VnAvant" pitchFamily="34" charset="0"/>
              </a:rPr>
              <a:t>ba   </a:t>
            </a:r>
            <a:r>
              <a:rPr lang="en-US" sz="5200" b="1">
                <a:solidFill>
                  <a:srgbClr val="FF0000"/>
                </a:solidFill>
                <a:latin typeface=".VnAvant" pitchFamily="34" charset="0"/>
              </a:rPr>
              <a:t>®Ò </a:t>
            </a:r>
            <a:r>
              <a:rPr lang="en-US" sz="5200" b="1" smtClean="0">
                <a:solidFill>
                  <a:srgbClr val="FF0000"/>
                </a:solidFill>
                <a:latin typeface=".VnAvant" pitchFamily="34" charset="0"/>
              </a:rPr>
              <a:t>nghÞ  </a:t>
            </a:r>
            <a:r>
              <a:rPr lang="en-US" sz="5200" b="1">
                <a:solidFill>
                  <a:srgbClr val="00B050"/>
                </a:solidFill>
                <a:latin typeface=".VnAvant" pitchFamily="34" charset="0"/>
              </a:rPr>
              <a:t>ng« </a:t>
            </a:r>
            <a:r>
              <a:rPr lang="en-US" sz="5200" b="1" smtClean="0">
                <a:solidFill>
                  <a:srgbClr val="00B050"/>
                </a:solidFill>
                <a:latin typeface=".VnAvant" pitchFamily="34" charset="0"/>
              </a:rPr>
              <a:t>nghª        </a:t>
            </a:r>
            <a:r>
              <a:rPr lang="en-US" sz="5200" b="1">
                <a:solidFill>
                  <a:srgbClr val="00B050"/>
                </a:solidFill>
                <a:latin typeface=".VnAvant" pitchFamily="34" charset="0"/>
              </a:rPr>
              <a:t>bì </a:t>
            </a:r>
            <a:r>
              <a:rPr lang="en-US" sz="5200" b="1" smtClean="0">
                <a:solidFill>
                  <a:srgbClr val="00B050"/>
                </a:solidFill>
                <a:latin typeface=".VnAvant" pitchFamily="34" charset="0"/>
              </a:rPr>
              <a:t>ngì         </a:t>
            </a:r>
            <a:r>
              <a:rPr lang="en-US" sz="5200" b="1">
                <a:solidFill>
                  <a:srgbClr val="00B050"/>
                </a:solidFill>
                <a:latin typeface=".VnAvant" pitchFamily="34" charset="0"/>
              </a:rPr>
              <a:t>bÐ ng</a:t>
            </a:r>
            <a:r>
              <a:rPr lang="en-US" sz="5200" b="1" smtClean="0">
                <a:solidFill>
                  <a:srgbClr val="00B050"/>
                </a:solidFill>
                <a:latin typeface=".VnAvant" pitchFamily="34" charset="0"/>
              </a:rPr>
              <a:t>· </a:t>
            </a:r>
          </a:p>
          <a:p>
            <a:r>
              <a:rPr lang="en-US" sz="5200" b="1" smtClean="0">
                <a:solidFill>
                  <a:srgbClr val="7030A0"/>
                </a:solidFill>
                <a:latin typeface=".VnAvant" pitchFamily="34" charset="0"/>
              </a:rPr>
              <a:t>nghÐ ä    ngå ngé    </a:t>
            </a:r>
            <a:r>
              <a:rPr lang="en-US" sz="5200" b="1">
                <a:solidFill>
                  <a:srgbClr val="7030A0"/>
                </a:solidFill>
                <a:latin typeface=".VnAvant" pitchFamily="34" charset="0"/>
              </a:rPr>
              <a:t>nghÜ </a:t>
            </a:r>
            <a:r>
              <a:rPr lang="en-US" sz="5200" b="1" smtClean="0">
                <a:solidFill>
                  <a:srgbClr val="7030A0"/>
                </a:solidFill>
                <a:latin typeface=".VnAvant" pitchFamily="34" charset="0"/>
              </a:rPr>
              <a:t>kÜ   c</a:t>
            </a:r>
            <a:r>
              <a:rPr lang="en-US" sz="5200" b="1">
                <a:solidFill>
                  <a:srgbClr val="7030A0"/>
                </a:solidFill>
                <a:latin typeface=".VnAvant" pitchFamily="34" charset="0"/>
              </a:rPr>
              <a:t>¸ ngõ</a:t>
            </a:r>
          </a:p>
          <a:p>
            <a:r>
              <a:rPr lang="en-US" sz="5400" b="1" smtClean="0">
                <a:latin typeface=".VnAvant" pitchFamily="34" charset="0"/>
              </a:rPr>
              <a:t>      </a:t>
            </a:r>
            <a:r>
              <a:rPr lang="en-US" sz="5400" b="1" smtClean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- BÐ bÞ ng·, bµ ®ì bÐ, nghÐ cø ngã bÐ.</a:t>
            </a:r>
          </a:p>
          <a:p>
            <a:r>
              <a:rPr lang="en-US" sz="5400" b="1" smtClean="0">
                <a:latin typeface=".VnAvant" pitchFamily="34" charset="0"/>
              </a:rPr>
              <a:t>      </a:t>
            </a:r>
            <a:r>
              <a:rPr lang="en-US" sz="5400" b="1" smtClean="0">
                <a:solidFill>
                  <a:srgbClr val="002060"/>
                </a:solidFill>
                <a:latin typeface=".VnAvant" pitchFamily="34" charset="0"/>
              </a:rPr>
              <a:t>- </a:t>
            </a:r>
            <a:r>
              <a:rPr lang="en-US" sz="5400" b="1">
                <a:solidFill>
                  <a:srgbClr val="002060"/>
                </a:solidFill>
                <a:latin typeface=".VnAvant" pitchFamily="34" charset="0"/>
              </a:rPr>
              <a:t>NghØ lÔ, bè cho c¶ nhµ ®i Hå Ba BÓ. </a:t>
            </a:r>
          </a:p>
          <a:p>
            <a:r>
              <a:rPr lang="en-US" sz="5400" b="1" smtClean="0">
                <a:latin typeface=".VnAvant" pitchFamily="34" charset="0"/>
              </a:rPr>
              <a:t>      </a:t>
            </a:r>
            <a:r>
              <a:rPr lang="en-US" sz="5400" b="1" smtClean="0">
                <a:solidFill>
                  <a:schemeClr val="accent2">
                    <a:lumMod val="50000"/>
                  </a:schemeClr>
                </a:solidFill>
                <a:latin typeface=".VnAvant" pitchFamily="34" charset="0"/>
              </a:rPr>
              <a:t>- </a:t>
            </a:r>
            <a:r>
              <a:rPr lang="en-US" sz="5400" b="1">
                <a:solidFill>
                  <a:schemeClr val="accent2">
                    <a:lumMod val="50000"/>
                  </a:schemeClr>
                </a:solidFill>
                <a:latin typeface=".VnAvant" pitchFamily="34" charset="0"/>
              </a:rPr>
              <a:t>Nhµ bµ cã æ gµ ®Î.</a:t>
            </a:r>
          </a:p>
        </p:txBody>
      </p:sp>
    </p:spTree>
    <p:extLst>
      <p:ext uri="{BB962C8B-B14F-4D97-AF65-F5344CB8AC3E}">
        <p14:creationId xmlns:p14="http://schemas.microsoft.com/office/powerpoint/2010/main" val="233635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139</Words>
  <Application>Microsoft Office PowerPoint</Application>
  <PresentationFormat>Widescreen</PresentationFormat>
  <Paragraphs>39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Arial-Rounded</vt:lpstr>
      <vt:lpstr>等线</vt:lpstr>
      <vt:lpstr>DFPOP1-W9</vt:lpstr>
      <vt:lpstr>宋体</vt:lpstr>
      <vt:lpstr>华康少女文字W5</vt:lpstr>
      <vt:lpstr>.VnAvant</vt:lpstr>
      <vt:lpstr>Arial</vt:lpstr>
      <vt:lpstr>Calibri</vt:lpstr>
      <vt:lpstr>Calibri Light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9</cp:revision>
  <dcterms:created xsi:type="dcterms:W3CDTF">2020-08-16T14:50:20Z</dcterms:created>
  <dcterms:modified xsi:type="dcterms:W3CDTF">2025-04-06T00:02:50Z</dcterms:modified>
</cp:coreProperties>
</file>