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79" r:id="rId3"/>
    <p:sldId id="259" r:id="rId4"/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1F33D-1307-4B13-8F1C-328EB01B66C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BAD3-6741-48AC-8AE9-76C8AED61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8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619F-692C-4FCB-A8DB-4D04C797D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A31A4-FB63-4524-8D7B-07A00774F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2C37-DABE-4AD4-B518-FF07726C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53F16-BA9C-472B-BE1F-5FEDCF8E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1628E-7C89-49FD-8EE1-11172807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2620-3F07-42B9-8BF8-958A8B84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7AA6C-58E5-4BD4-90A6-4AA4BB856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E39-053F-48F0-91A1-C800D518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33F04-7191-4C37-9CEE-B99623E9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3E6B3-CBDA-413D-9D78-71A2E75C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7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2A88D-DF94-43C4-B00E-BF4EC11D2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17ECC-1F19-4BE3-87FD-8555ECE7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2200-83B6-4819-A73E-08AE9F25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B0C-A8C1-4F51-9D39-DBEC02C7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C79FF-4EE4-4DF7-A5FE-987A6485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2" indent="0" algn="ctr">
              <a:buNone/>
              <a:defRPr sz="2000"/>
            </a:lvl2pPr>
            <a:lvl3pPr marL="914103" indent="0" algn="ctr">
              <a:buNone/>
              <a:defRPr sz="1800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7" indent="0" algn="ctr">
              <a:buNone/>
              <a:defRPr sz="1600"/>
            </a:lvl6pPr>
            <a:lvl7pPr marL="2742308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7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5" indent="0">
              <a:buNone/>
              <a:defRPr sz="1600" b="1"/>
            </a:lvl4pPr>
            <a:lvl5pPr marL="1828205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5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2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8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4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64F8-BBD2-4DEB-B2DC-B4986083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BC92-3641-4BF0-A384-97D7B1C8A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563FC-1F84-46E8-9855-0DBEA233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98A7-8D55-459C-B189-9A5C46C7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4BD-91AA-4BDC-857C-E26625F2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17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1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2" indent="0">
              <a:buNone/>
              <a:defRPr sz="2799"/>
            </a:lvl2pPr>
            <a:lvl3pPr marL="914103" indent="0">
              <a:buNone/>
              <a:defRPr sz="2400"/>
            </a:lvl3pPr>
            <a:lvl4pPr marL="1371155" indent="0">
              <a:buNone/>
              <a:defRPr sz="2000"/>
            </a:lvl4pPr>
            <a:lvl5pPr marL="1828205" indent="0">
              <a:buNone/>
              <a:defRPr sz="2000"/>
            </a:lvl5pPr>
            <a:lvl6pPr marL="2285257" indent="0">
              <a:buNone/>
              <a:defRPr sz="2000"/>
            </a:lvl6pPr>
            <a:lvl7pPr marL="2742308" indent="0">
              <a:buNone/>
              <a:defRPr sz="2000"/>
            </a:lvl7pPr>
            <a:lvl8pPr marL="3199360" indent="0">
              <a:buNone/>
              <a:defRPr sz="2000"/>
            </a:lvl8pPr>
            <a:lvl9pPr marL="3656412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2" indent="0">
              <a:buNone/>
              <a:defRPr sz="1400"/>
            </a:lvl2pPr>
            <a:lvl3pPr marL="914103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1B15-6E3A-4393-939C-7206DFF3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C1FF3-11CE-48ED-AF3D-C827FBEE4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9F45E-F1B7-4690-93CC-823DA702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1CF5C-28E5-4560-A472-46B21DF2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8090-C038-461D-8073-7B7CB104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84D1-7592-4813-94CA-9CBA83A3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A0EA-0208-4880-BB8E-DF84F792C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10395-463F-4D45-A177-B64C500A0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112BA-CCBF-4FF2-8257-546CD3CD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3B36F-0FC7-4003-8440-DAB7B7F2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C073C-51DE-4E5B-B42D-E18F96C9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CC82-C7D1-40C5-9100-9940B692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9A689-A5B2-478B-A659-78FD58A73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4041C-0334-48AD-8F92-ED5F8C5E9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8D17D-3946-464A-A3ED-EEA4B6286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B10BB-504F-4171-A0D3-09216C80A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0D93F-F3C9-4BE6-915B-7F19CD8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BD4A1-5E72-4D5D-B803-C1F2E79E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404DC-EDAA-4D7A-8E95-B4EBCFBE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9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028C-13B7-4A57-9ADD-AB027389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339D9-D06F-4254-8EE2-D04D783A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C6487-D12C-489F-904E-69CE9D09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DC387-6624-4322-B112-810764C2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4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360FF-FAE9-461C-8265-6C13995B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90D56-C8A5-4CA0-9173-973B2130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FC6C-F41C-4575-8A54-2DC08792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5981-9384-4D67-BC22-91D7F63F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15833-7CAD-452D-A1B4-CD11303D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D2618-EB1D-456B-813B-A9E26822C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3F071-B35B-4497-9D15-78506CBA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6A182-2548-4276-BDA0-0DE8953A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148FE-B2D8-4B20-B29A-D266591C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63B5-B7B4-483C-BCDE-52409CE6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0185-11B4-43E0-8635-EF007A95A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BE53B-90EB-4294-A737-3BB88685D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9FE4E-E4AF-41B2-B3AD-447A3C4F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EC8A8-F313-4001-BA31-11769153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EFF35-E886-4FBA-B824-939BCEA5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FF30D-B856-4617-B0CC-24312032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CA0BB-2D94-46A2-B765-DC45D67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E7E3C-9898-4BB4-97E2-103957AA6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BEDE-C5D2-42B7-B699-D1464E358E3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07E21-6053-42AF-997F-C4324D851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24EE6-18E8-4558-B8C8-C86459B21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69C6-D1F3-4BDE-8420-D8551235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0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8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8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2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5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5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5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2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3" y="705040"/>
            <a:ext cx="2660681" cy="89117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206" y="2438760"/>
            <a:ext cx="12187589" cy="400420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4576915"/>
            <a:ext cx="12813442" cy="200998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7398" y="1791883"/>
            <a:ext cx="8335221" cy="466754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3596" y="3787060"/>
            <a:ext cx="6868446" cy="15381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103">
              <a:defRPr/>
            </a:pP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799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20: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47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zh-CN" altLang="en-US" sz="47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034" y="-31700"/>
            <a:ext cx="3392764" cy="328386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205" y="4840313"/>
            <a:ext cx="2750442" cy="1620234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680" y="3481222"/>
            <a:ext cx="1404771" cy="268648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415" y="4800229"/>
            <a:ext cx="2783382" cy="16202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47" y="3330345"/>
            <a:ext cx="2175770" cy="337601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370" y="6167703"/>
            <a:ext cx="12187592" cy="68596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370" y="6290696"/>
            <a:ext cx="12187592" cy="56882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370" y="6486361"/>
            <a:ext cx="12187592" cy="36550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6451" y="2895408"/>
            <a:ext cx="7949580" cy="74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4266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266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8462" y="181025"/>
            <a:ext cx="10627579" cy="83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103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988" y="1042487"/>
            <a:ext cx="32825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00D21B9-DDF8-4294-8F40-AD0600A34E52}"/>
              </a:ext>
            </a:extLst>
          </p:cNvPr>
          <p:cNvSpPr txBox="1"/>
          <p:nvPr/>
        </p:nvSpPr>
        <p:spPr>
          <a:xfrm>
            <a:off x="704029" y="381769"/>
            <a:ext cx="3001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nô cµ 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552A5-CC86-4E61-A961-1B2F439AB3AF}"/>
              </a:ext>
            </a:extLst>
          </p:cNvPr>
          <p:cNvSpPr txBox="1"/>
          <p:nvPr/>
        </p:nvSpPr>
        <p:spPr>
          <a:xfrm>
            <a:off x="4335108" y="381769"/>
            <a:ext cx="32207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nhµ ga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28344-374B-414E-9037-02DB6F39F646}"/>
              </a:ext>
            </a:extLst>
          </p:cNvPr>
          <p:cNvSpPr txBox="1"/>
          <p:nvPr/>
        </p:nvSpPr>
        <p:spPr>
          <a:xfrm>
            <a:off x="8320126" y="381769"/>
            <a:ext cx="3230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nghØ hÌ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7A8676-685B-442D-AD1D-14D62A9EE89A}"/>
              </a:ext>
            </a:extLst>
          </p:cNvPr>
          <p:cNvSpPr txBox="1"/>
          <p:nvPr/>
        </p:nvSpPr>
        <p:spPr>
          <a:xfrm>
            <a:off x="575421" y="1740892"/>
            <a:ext cx="3694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002060"/>
                </a:solidFill>
                <a:latin typeface=".VnAvant" panose="020B7200000000000000" pitchFamily="34" charset="0"/>
              </a:rPr>
              <a:t>ngñ m¬</a:t>
            </a:r>
            <a:endParaRPr lang="en-US" sz="6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F6DEC8-2D87-4BA9-BE36-436B0332722C}"/>
              </a:ext>
            </a:extLst>
          </p:cNvPr>
          <p:cNvSpPr txBox="1"/>
          <p:nvPr/>
        </p:nvSpPr>
        <p:spPr>
          <a:xfrm>
            <a:off x="4840435" y="1749731"/>
            <a:ext cx="3682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002060"/>
                </a:solidFill>
                <a:latin typeface=".VnAvant" panose="020B7200000000000000" pitchFamily="34" charset="0"/>
              </a:rPr>
              <a:t>bì ngì</a:t>
            </a:r>
            <a:endParaRPr lang="en-US" sz="6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907770-172D-4862-B7AA-EF7980B33F18}"/>
              </a:ext>
            </a:extLst>
          </p:cNvPr>
          <p:cNvSpPr txBox="1"/>
          <p:nvPr/>
        </p:nvSpPr>
        <p:spPr>
          <a:xfrm>
            <a:off x="8860073" y="1747772"/>
            <a:ext cx="2887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002060"/>
                </a:solidFill>
                <a:latin typeface=".VnAvant" panose="020B7200000000000000" pitchFamily="34" charset="0"/>
              </a:rPr>
              <a:t>gi¸ ®ç</a:t>
            </a:r>
            <a:endParaRPr lang="en-US" sz="6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7A8676-685B-442D-AD1D-14D62A9EE89A}"/>
              </a:ext>
            </a:extLst>
          </p:cNvPr>
          <p:cNvSpPr txBox="1"/>
          <p:nvPr/>
        </p:nvSpPr>
        <p:spPr>
          <a:xfrm>
            <a:off x="1599793" y="2905853"/>
            <a:ext cx="5470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FFC000"/>
                </a:solidFill>
                <a:latin typeface=".VnAvant" panose="020B7200000000000000" pitchFamily="34" charset="0"/>
              </a:rPr>
              <a:t>nho nhá</a:t>
            </a:r>
            <a:endParaRPr lang="en-US" sz="6600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7A8676-685B-442D-AD1D-14D62A9EE89A}"/>
              </a:ext>
            </a:extLst>
          </p:cNvPr>
          <p:cNvSpPr txBox="1"/>
          <p:nvPr/>
        </p:nvSpPr>
        <p:spPr>
          <a:xfrm>
            <a:off x="6835602" y="2872951"/>
            <a:ext cx="3131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FFC000"/>
                </a:solidFill>
                <a:latin typeface=".VnAvant" panose="020B7200000000000000" pitchFamily="34" charset="0"/>
              </a:rPr>
              <a:t>ghÕ gç</a:t>
            </a:r>
            <a:endParaRPr lang="en-US" sz="6600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7A8676-685B-442D-AD1D-14D62A9EE89A}"/>
              </a:ext>
            </a:extLst>
          </p:cNvPr>
          <p:cNvSpPr txBox="1"/>
          <p:nvPr/>
        </p:nvSpPr>
        <p:spPr>
          <a:xfrm>
            <a:off x="970412" y="4047075"/>
            <a:ext cx="9333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- MÑ ghÐ nhµ bµ.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7A8676-685B-442D-AD1D-14D62A9EE89A}"/>
              </a:ext>
            </a:extLst>
          </p:cNvPr>
          <p:cNvSpPr txBox="1"/>
          <p:nvPr/>
        </p:nvSpPr>
        <p:spPr>
          <a:xfrm>
            <a:off x="1000599" y="5304148"/>
            <a:ext cx="9367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smtClean="0">
                <a:solidFill>
                  <a:srgbClr val="0070C0"/>
                </a:solidFill>
                <a:latin typeface=".VnAvant" panose="020B7200000000000000" pitchFamily="34" charset="0"/>
              </a:rPr>
              <a:t>- Nhµ bµ ë ngâ nhá.</a:t>
            </a:r>
            <a:endParaRPr lang="en-US" sz="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59" y="192796"/>
            <a:ext cx="1172342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b="1" smtClean="0">
                <a:solidFill>
                  <a:srgbClr val="0070C0"/>
                </a:solidFill>
                <a:latin typeface=".VnAvant" pitchFamily="34" charset="0"/>
              </a:rPr>
              <a:t>	</a:t>
            </a:r>
            <a:r>
              <a:rPr lang="en-US" sz="6600" b="1" smtClean="0">
                <a:solidFill>
                  <a:srgbClr val="0070C0"/>
                </a:solidFill>
                <a:latin typeface=".VnAvant" pitchFamily="34" charset="0"/>
              </a:rPr>
              <a:t>-</a:t>
            </a:r>
            <a:r>
              <a:rPr lang="en-US" sz="6600" b="1" smtClean="0">
                <a:latin typeface=".VnAvant" pitchFamily="34" charset="0"/>
              </a:rPr>
              <a:t>  </a:t>
            </a:r>
            <a:r>
              <a:rPr lang="en-US" sz="6600" b="1">
                <a:solidFill>
                  <a:srgbClr val="0070C0"/>
                </a:solidFill>
                <a:latin typeface=".VnAvant" pitchFamily="34" charset="0"/>
              </a:rPr>
              <a:t>Nhµ bµ cã cñ nghÖ, cã c¶ gµ g</a:t>
            </a:r>
            <a:r>
              <a:rPr lang="en-US" sz="6600" b="1" smtClean="0">
                <a:solidFill>
                  <a:srgbClr val="0070C0"/>
                </a:solidFill>
                <a:latin typeface=".VnAvant" pitchFamily="34" charset="0"/>
              </a:rPr>
              <a:t>«.</a:t>
            </a:r>
            <a:endParaRPr lang="vi-VN" sz="6600" b="1" smtClean="0">
              <a:solidFill>
                <a:srgbClr val="0070C0"/>
              </a:solidFill>
            </a:endParaRPr>
          </a:p>
          <a:p>
            <a:r>
              <a:rPr lang="vi-VN" sz="6600" b="1" smtClean="0">
                <a:solidFill>
                  <a:srgbClr val="FF0000"/>
                </a:solidFill>
                <a:latin typeface=".VnAvant" pitchFamily="34" charset="0"/>
              </a:rPr>
              <a:t>	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Mi, bè, mÑ </a:t>
            </a:r>
            <a:r>
              <a:rPr lang="vi-VN" sz="6600" b="1" smtClean="0">
                <a:solidFill>
                  <a:srgbClr val="FF0000"/>
                </a:solidFill>
                <a:latin typeface=".VnAvant" pitchFamily="34" charset="0"/>
              </a:rPr>
              <a:t>®i 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nhæ 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cá ë nhµ bµ. </a:t>
            </a:r>
            <a:endParaRPr lang="vi-VN" sz="6600" b="1" smtClean="0">
              <a:solidFill>
                <a:srgbClr val="FF0000"/>
              </a:solidFill>
            </a:endParaRPr>
          </a:p>
          <a:p>
            <a:r>
              <a:rPr lang="vi-VN" sz="6600" b="1" smtClean="0">
                <a:solidFill>
                  <a:schemeClr val="accent6"/>
                </a:solidFill>
                <a:latin typeface=".VnAvant" pitchFamily="34" charset="0"/>
              </a:rPr>
              <a:t>	</a:t>
            </a:r>
            <a:r>
              <a:rPr lang="en-US" sz="6600" b="1" smtClean="0">
                <a:solidFill>
                  <a:schemeClr val="accent6"/>
                </a:solidFill>
                <a:latin typeface=".VnAvant" pitchFamily="34" charset="0"/>
              </a:rPr>
              <a:t>-  </a:t>
            </a:r>
            <a:r>
              <a:rPr lang="en-US" sz="6600" b="1">
                <a:solidFill>
                  <a:schemeClr val="accent6"/>
                </a:solidFill>
                <a:latin typeface=".VnAvant" pitchFamily="34" charset="0"/>
              </a:rPr>
              <a:t>Hµ, d× </a:t>
            </a:r>
            <a:r>
              <a:rPr lang="en-US" sz="6600" b="1" smtClean="0">
                <a:solidFill>
                  <a:schemeClr val="accent6"/>
                </a:solidFill>
                <a:latin typeface=".VnAvant" pitchFamily="34" charset="0"/>
              </a:rPr>
              <a:t>Nga</a:t>
            </a:r>
            <a:r>
              <a:rPr lang="vi-VN" sz="6600" b="1" smtClean="0">
                <a:solidFill>
                  <a:schemeClr val="accent6"/>
                </a:solidFill>
                <a:latin typeface=".VnAvant" pitchFamily="34" charset="0"/>
              </a:rPr>
              <a:t> ®i</a:t>
            </a:r>
            <a:r>
              <a:rPr lang="en-US" sz="6600" b="1" smtClean="0">
                <a:solidFill>
                  <a:schemeClr val="accent6"/>
                </a:solidFill>
                <a:latin typeface=".VnAvant" pitchFamily="34" charset="0"/>
              </a:rPr>
              <a:t> </a:t>
            </a:r>
            <a:r>
              <a:rPr lang="en-US" sz="6600" b="1">
                <a:solidFill>
                  <a:schemeClr val="accent6"/>
                </a:solidFill>
                <a:latin typeface=".VnAvant" pitchFamily="34" charset="0"/>
              </a:rPr>
              <a:t>nghØ </a:t>
            </a:r>
            <a:r>
              <a:rPr lang="en-US" sz="6600" b="1" smtClean="0">
                <a:solidFill>
                  <a:schemeClr val="accent6"/>
                </a:solidFill>
                <a:latin typeface=".VnAvant" pitchFamily="34" charset="0"/>
              </a:rPr>
              <a:t>hÌ.</a:t>
            </a:r>
            <a:endParaRPr lang="vi-VN" sz="6600" b="1" smtClean="0">
              <a:solidFill>
                <a:schemeClr val="accent6"/>
              </a:solidFill>
            </a:endParaRPr>
          </a:p>
          <a:p>
            <a:r>
              <a:rPr lang="vi-VN" sz="6600" b="1" smtClean="0">
                <a:solidFill>
                  <a:srgbClr val="7030A0"/>
                </a:solidFill>
              </a:rPr>
              <a:t>	- </a:t>
            </a:r>
            <a:r>
              <a:rPr lang="en-US" sz="6600" b="1" smtClean="0">
                <a:solidFill>
                  <a:srgbClr val="7030A0"/>
                </a:solidFill>
                <a:latin typeface=".VnAvant" pitchFamily="34" charset="0"/>
              </a:rPr>
              <a:t>Cô </a:t>
            </a:r>
            <a:r>
              <a:rPr lang="en-US" sz="6600" b="1">
                <a:solidFill>
                  <a:srgbClr val="7030A0"/>
                </a:solidFill>
                <a:latin typeface=".VnAvant" pitchFamily="34" charset="0"/>
              </a:rPr>
              <a:t>giµ gâ mâ. </a:t>
            </a:r>
            <a:endParaRPr lang="vi-VN" sz="6600" b="1" smtClean="0">
              <a:solidFill>
                <a:srgbClr val="7030A0"/>
              </a:solidFill>
            </a:endParaRPr>
          </a:p>
          <a:p>
            <a:endParaRPr lang="en-US" sz="5400" b="1">
              <a:solidFill>
                <a:schemeClr val="accent2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52</Words>
  <Application>Microsoft Office PowerPoint</Application>
  <PresentationFormat>Widescreen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Arial-Rounded</vt:lpstr>
      <vt:lpstr>等线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11</cp:revision>
  <dcterms:created xsi:type="dcterms:W3CDTF">2020-08-16T14:50:20Z</dcterms:created>
  <dcterms:modified xsi:type="dcterms:W3CDTF">2025-04-06T00:03:23Z</dcterms:modified>
</cp:coreProperties>
</file>