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2" r:id="rId3"/>
    <p:sldId id="269" r:id="rId4"/>
    <p:sldId id="258" r:id="rId5"/>
    <p:sldId id="259" r:id="rId6"/>
    <p:sldId id="270" r:id="rId7"/>
    <p:sldId id="260" r:id="rId8"/>
    <p:sldId id="271" r:id="rId9"/>
    <p:sldId id="261" r:id="rId10"/>
    <p:sldId id="265" r:id="rId11"/>
    <p:sldId id="266" r:id="rId12"/>
    <p:sldId id="267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0E1AC05-E808-47C5-ACCE-5BE89D6A3B62}">
          <p14:sldIdLst>
            <p14:sldId id="272"/>
            <p14:sldId id="269"/>
            <p14:sldId id="258"/>
            <p14:sldId id="259"/>
            <p14:sldId id="270"/>
            <p14:sldId id="260"/>
            <p14:sldId id="271"/>
            <p14:sldId id="261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8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2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3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9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3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24: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ua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599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ưa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1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2857" b="61216"/>
          <a:stretch/>
        </p:blipFill>
        <p:spPr>
          <a:xfrm>
            <a:off x="190005" y="171723"/>
            <a:ext cx="8787740" cy="366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4486157" y="4320674"/>
            <a:ext cx="6165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7888644" y="4320674"/>
            <a:ext cx="56049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6686993" y="4320674"/>
            <a:ext cx="6165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5053826" y="4908800"/>
            <a:ext cx="6165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1789207" y="4921456"/>
            <a:ext cx="6165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554FB7B0-EEE8-4932-8967-69C45EF6D499}"/>
              </a:ext>
            </a:extLst>
          </p:cNvPr>
          <p:cNvCxnSpPr>
            <a:cxnSpLocks/>
          </p:cNvCxnSpPr>
          <p:nvPr/>
        </p:nvCxnSpPr>
        <p:spPr>
          <a:xfrm>
            <a:off x="6293910" y="4908800"/>
            <a:ext cx="56049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3597272" y="4901923"/>
            <a:ext cx="56049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74298" y="3690658"/>
            <a:ext cx="86084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atin typeface=".VnAvant" panose="020B7200000000000000" pitchFamily="34" charset="0"/>
              </a:rPr>
              <a:t>       </a:t>
            </a:r>
            <a:r>
              <a:rPr lang="en-US" sz="4000" b="1" smtClean="0">
                <a:solidFill>
                  <a:srgbClr val="002060"/>
                </a:solidFill>
                <a:latin typeface=".VnAvant" panose="020B7200000000000000" pitchFamily="34" charset="0"/>
              </a:rPr>
              <a:t>MÑ ®i chî mua c¸, mua cua. </a:t>
            </a:r>
          </a:p>
          <a:p>
            <a:r>
              <a:rPr lang="en-US" sz="4000" b="1" smtClean="0">
                <a:solidFill>
                  <a:srgbClr val="002060"/>
                </a:solidFill>
                <a:latin typeface=".VnAvant" panose="020B7200000000000000" pitchFamily="34" charset="0"/>
              </a:rPr>
              <a:t>MÑ mua c¶ s÷a chua, d</a:t>
            </a:r>
            <a:r>
              <a:rPr lang="en-US" sz="4000" b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4000" b="1" smtClean="0">
                <a:solidFill>
                  <a:srgbClr val="002060"/>
                </a:solidFill>
                <a:latin typeface=".VnAvant" panose="020B7200000000000000" pitchFamily="34" charset="0"/>
              </a:rPr>
              <a:t>­a lª.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49033" r="7779" b="6913"/>
          <a:stretch/>
        </p:blipFill>
        <p:spPr>
          <a:xfrm>
            <a:off x="782053" y="445167"/>
            <a:ext cx="7652084" cy="449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31517" y="788545"/>
            <a:ext cx="2394452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itchFamily="34" charset="0"/>
              </a:rPr>
              <a:t>thi ®è</a:t>
            </a:r>
            <a:endParaRPr lang="en-US" sz="54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3241720" y="796697"/>
            <a:ext cx="2682173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.VnAvant" pitchFamily="34" charset="0"/>
              </a:rPr>
              <a:t>chia sÎ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6110665" y="788545"/>
            <a:ext cx="2639198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b="1">
                <a:solidFill>
                  <a:srgbClr val="FFC000"/>
                </a:solidFill>
                <a:latin typeface=".VnAvant" pitchFamily="34" charset="0"/>
              </a:rPr>
              <a:t>®Þa lÝ</a:t>
            </a:r>
            <a:endParaRPr lang="en-US" sz="54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839515" y="2151725"/>
            <a:ext cx="7118130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b="1">
                <a:solidFill>
                  <a:srgbClr val="00B050"/>
                </a:solidFill>
                <a:latin typeface=".VnAvant" pitchFamily="34" charset="0"/>
              </a:rPr>
              <a:t>- Bè Thi lµ thî má.</a:t>
            </a:r>
            <a:endParaRPr lang="en-US" sz="54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607736" y="3481314"/>
            <a:ext cx="6704285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b="1">
                <a:solidFill>
                  <a:srgbClr val="7030A0"/>
                </a:solidFill>
                <a:latin typeface=".VnAvant" pitchFamily="34" charset="0"/>
                <a:cs typeface="Times New Roman" panose="02020603050405020304" pitchFamily="18" charset="0"/>
              </a:rPr>
              <a:t>- </a:t>
            </a:r>
            <a:r>
              <a:rPr lang="en-US" sz="5400" b="1">
                <a:solidFill>
                  <a:srgbClr val="7030A0"/>
                </a:solidFill>
                <a:latin typeface=".VnAvant" pitchFamily="34" charset="0"/>
              </a:rPr>
              <a:t>Bµ cã l¸ tÝa t«. </a:t>
            </a:r>
            <a:endParaRPr lang="en-US" sz="5400" b="1" dirty="0">
              <a:solidFill>
                <a:srgbClr val="7030A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9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6" b="62760"/>
          <a:stretch/>
        </p:blipFill>
        <p:spPr>
          <a:xfrm>
            <a:off x="106879" y="106878"/>
            <a:ext cx="8906492" cy="4548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588653" y="4306029"/>
            <a:ext cx="83006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.VnAvant" pitchFamily="34" charset="0"/>
              </a:rPr>
              <a:t>MÑ ®</a:t>
            </a:r>
            <a:r>
              <a:rPr lang="en-US" sz="4400" b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4400" b="1">
                <a:solidFill>
                  <a:srgbClr val="002060"/>
                </a:solidFill>
                <a:latin typeface=".VnAvant" pitchFamily="34" charset="0"/>
              </a:rPr>
              <a:t>­a Hµ ®Õn líp häc móa.</a:t>
            </a:r>
            <a:endParaRPr lang="en-US" sz="4400" b="1" dirty="0">
              <a:latin typeface=".Vavan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F29244-D3C2-499D-93B7-0766C1337AE3}"/>
              </a:ext>
            </a:extLst>
          </p:cNvPr>
          <p:cNvSpPr txBox="1"/>
          <p:nvPr/>
        </p:nvSpPr>
        <p:spPr>
          <a:xfrm>
            <a:off x="1992206" y="4294649"/>
            <a:ext cx="14976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4400" b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D4404-56D8-4ECF-93DD-1D71495FC980}"/>
              </a:ext>
            </a:extLst>
          </p:cNvPr>
          <p:cNvSpPr txBox="1"/>
          <p:nvPr/>
        </p:nvSpPr>
        <p:spPr>
          <a:xfrm>
            <a:off x="7767950" y="4294649"/>
            <a:ext cx="18272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ua</a:t>
            </a:r>
            <a:endParaRPr lang="vi-VN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0" t="49734" r="52406" b="41884"/>
          <a:stretch/>
        </p:blipFill>
        <p:spPr>
          <a:xfrm>
            <a:off x="649705" y="1797807"/>
            <a:ext cx="3674478" cy="197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090421" y="858304"/>
            <a:ext cx="1949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5400" b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endParaRPr lang="vi-VN" sz="5400" b="1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2" y="858304"/>
            <a:ext cx="1474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ua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CD2AB861-30B1-41B3-A725-81654835B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1" t="49581" r="19655" b="42037"/>
          <a:stretch/>
        </p:blipFill>
        <p:spPr>
          <a:xfrm>
            <a:off x="4763156" y="1833432"/>
            <a:ext cx="3814266" cy="197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077052" y="1178667"/>
            <a:ext cx="22955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c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ua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935867" y="1114436"/>
            <a:ext cx="1815638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®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òa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6555269" y="1085496"/>
            <a:ext cx="186433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r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ïa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1077052" y="3107586"/>
            <a:ext cx="1596438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c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öa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3876492" y="3094973"/>
            <a:ext cx="161843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d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øa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6555270" y="3109244"/>
            <a:ext cx="223247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nh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ùa</a:t>
            </a:r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t="67296" r="66908" b="24322"/>
          <a:stretch/>
        </p:blipFill>
        <p:spPr>
          <a:xfrm>
            <a:off x="225631" y="1617584"/>
            <a:ext cx="2290541" cy="189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E5021512-E13A-468D-88BE-D70398F32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4" t="62483" r="45612" b="24114"/>
          <a:stretch/>
        </p:blipFill>
        <p:spPr>
          <a:xfrm>
            <a:off x="2516172" y="1470678"/>
            <a:ext cx="2163857" cy="2175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05E2D08B-D8EB-45AF-9AD0-E56DE55C8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5" t="65680" r="27441" b="25144"/>
          <a:stretch/>
        </p:blipFill>
        <p:spPr>
          <a:xfrm>
            <a:off x="4523727" y="1873704"/>
            <a:ext cx="2153834" cy="164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42FA5AD6-6093-47B4-8207-C537AD468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1" t="64522" r="5835" b="24734"/>
          <a:stretch/>
        </p:blipFill>
        <p:spPr>
          <a:xfrm>
            <a:off x="6677561" y="1617584"/>
            <a:ext cx="2205182" cy="189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t="67296" r="66908" b="24322"/>
          <a:stretch/>
        </p:blipFill>
        <p:spPr>
          <a:xfrm>
            <a:off x="217623" y="1464481"/>
            <a:ext cx="2032134" cy="1639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742003" y="3942186"/>
            <a:ext cx="7411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E5021512-E13A-468D-88BE-D70398F32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4" t="62483" r="45612" b="24114"/>
          <a:stretch/>
        </p:blipFill>
        <p:spPr>
          <a:xfrm>
            <a:off x="2459398" y="989470"/>
            <a:ext cx="2220631" cy="2248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05E2D08B-D8EB-45AF-9AD0-E56DE55C8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5" t="65680" r="27441" b="25144"/>
          <a:stretch/>
        </p:blipFill>
        <p:spPr>
          <a:xfrm>
            <a:off x="4523727" y="1677101"/>
            <a:ext cx="2032134" cy="1342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42FA5AD6-6093-47B4-8207-C537AD468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1" t="64522" r="5835" b="24734"/>
          <a:stretch/>
        </p:blipFill>
        <p:spPr>
          <a:xfrm>
            <a:off x="6511306" y="1464482"/>
            <a:ext cx="2347686" cy="157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320955" y="393090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7141031" y="3909373"/>
            <a:ext cx="7411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5167738" y="3921990"/>
            <a:ext cx="7411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81784" y="3255203"/>
            <a:ext cx="2538779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.VnAvant" pitchFamily="34" charset="0"/>
              </a:rPr>
              <a:t>cµ chua</a:t>
            </a:r>
            <a:endParaRPr lang="en-US" sz="44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376574" y="3247049"/>
            <a:ext cx="2538779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.VnAvant" pitchFamily="34" charset="0"/>
              </a:rPr>
              <a:t>móa «</a:t>
            </a:r>
            <a:endParaRPr lang="en-US" sz="44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392054" y="3244477"/>
            <a:ext cx="2538779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.VnAvant" pitchFamily="34" charset="0"/>
              </a:rPr>
              <a:t>d­</a:t>
            </a:r>
            <a:r>
              <a:rPr lang="en-US" sz="4400" b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4400" b="1" smtClean="0">
                <a:solidFill>
                  <a:srgbClr val="002060"/>
                </a:solidFill>
                <a:latin typeface=".VnAvant" pitchFamily="34" charset="0"/>
              </a:rPr>
              <a:t>a lª</a:t>
            </a:r>
            <a:endParaRPr lang="en-US" sz="44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6440056" y="3222092"/>
            <a:ext cx="2538779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.VnAvant" pitchFamily="34" charset="0"/>
              </a:rPr>
              <a:t>cöa sæ</a:t>
            </a:r>
            <a:endParaRPr lang="en-US" sz="4400" b="1" dirty="0">
              <a:solidFill>
                <a:srgbClr val="00206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8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t="41786" r="5327" b="21088"/>
          <a:stretch/>
        </p:blipFill>
        <p:spPr>
          <a:xfrm>
            <a:off x="451652" y="118754"/>
            <a:ext cx="8169442" cy="480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49908" b="4437"/>
          <a:stretch/>
        </p:blipFill>
        <p:spPr>
          <a:xfrm>
            <a:off x="479759" y="442161"/>
            <a:ext cx="6342146" cy="2465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90</Words>
  <Application>Microsoft Office PowerPoint</Application>
  <PresentationFormat>On-screen Show (16:9)</PresentationFormat>
  <Paragraphs>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.Vavant</vt:lpstr>
      <vt:lpstr>Arial-Rounded</vt:lpstr>
      <vt:lpstr>等线</vt:lpstr>
      <vt:lpstr>等线 Light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373</cp:revision>
  <dcterms:created xsi:type="dcterms:W3CDTF">2017-07-29T07:38:32Z</dcterms:created>
  <dcterms:modified xsi:type="dcterms:W3CDTF">2025-04-06T00:05:44Z</dcterms:modified>
</cp:coreProperties>
</file>