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6" r:id="rId3"/>
    <p:sldId id="279" r:id="rId4"/>
    <p:sldId id="286" r:id="rId5"/>
    <p:sldId id="259" r:id="rId6"/>
    <p:sldId id="287" r:id="rId7"/>
    <p:sldId id="288" r:id="rId8"/>
    <p:sldId id="295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33D-1307-4B13-8F1C-328EB01B66C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BAD3-6741-48AC-8AE9-76C8AED6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2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HS đã</a:t>
            </a:r>
            <a:r>
              <a:rPr lang="en-US" baseline="0" smtClean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619F-692C-4FCB-A8DB-4D04C797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A31A4-FB63-4524-8D7B-07A00774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C37-DABE-4AD4-B518-FF07726C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3F16-BA9C-472B-BE1F-5FEDCF8E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628E-7C89-49FD-8EE1-11172807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2620-3F07-42B9-8BF8-958A8B84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AA6C-58E5-4BD4-90A6-4AA4BB856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E39-053F-48F0-91A1-C800D518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3F04-7191-4C37-9CEE-B99623E9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E6B3-CBDA-413D-9D78-71A2E75C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2A88D-DF94-43C4-B00E-BF4EC11D2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17ECC-1F19-4BE3-87FD-8555ECE7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2200-83B6-4819-A73E-08AE9F25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B0C-A8C1-4F51-9D39-DBEC02C7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79FF-4EE4-4DF7-A5FE-987A6485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4F8-BBD2-4DEB-B2DC-B4986083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BC92-3641-4BF0-A384-97D7B1C8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63FC-1F84-46E8-9855-0DBEA233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98A7-8D55-459C-B189-9A5C46C7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4BD-91AA-4BDC-857C-E26625F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1B15-6E3A-4393-939C-7206DFF3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1FF3-11CE-48ED-AF3D-C827FBEE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F45E-F1B7-4690-93CC-823DA702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CF5C-28E5-4560-A472-46B21DF2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8090-C038-461D-8073-7B7CB10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84D1-7592-4813-94CA-9CBA83A3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A0EA-0208-4880-BB8E-DF84F792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10395-463F-4D45-A177-B64C500A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12BA-CCBF-4FF2-8257-546CD3CD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B36F-0FC7-4003-8440-DAB7B7F2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C073C-51DE-4E5B-B42D-E18F96C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C82-C7D1-40C5-9100-9940B69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A689-A5B2-478B-A659-78FD58A7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041C-0334-48AD-8F92-ED5F8C5E9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8D17D-3946-464A-A3ED-EEA4B628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10BB-504F-4171-A0D3-09216C80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D93F-F3C9-4BE6-915B-7F19CD8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D4A1-5E72-4D5D-B803-C1F2E79E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404DC-EDAA-4D7A-8E95-B4EBCFB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28C-13B7-4A57-9ADD-AB027389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9D9-D06F-4254-8EE2-D04D783A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C6487-D12C-489F-904E-69CE9D0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DC387-6624-4322-B112-810764C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360FF-FAE9-461C-8265-6C13995B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0D56-C8A5-4CA0-9173-973B2130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FC6C-F41C-4575-8A54-2DC08792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5981-9384-4D67-BC22-91D7F63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5833-7CAD-452D-A1B4-CD11303D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2618-EB1D-456B-813B-A9E26822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F071-B35B-4497-9D15-78506CBA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6A182-2548-4276-BDA0-0DE8953A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8FE-B2D8-4B20-B29A-D266591C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63B5-B7B4-483C-BCDE-52409CE6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0185-11B4-43E0-8635-EF007A9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E53B-90EB-4294-A737-3BB88685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FE4E-E4AF-41B2-B3AD-447A3C4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C8A8-F313-4001-BA31-11769153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EFF35-E886-4FBA-B824-939BCEA5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FF30D-B856-4617-B0CC-2431203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A0BB-2D94-46A2-B765-DC45D67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7E3C-9898-4BB4-97E2-103957AA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7E21-6053-42AF-997F-C4324D851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4EE6-18E8-4558-B8C8-C86459B21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47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25840" r="6593" b="39875"/>
          <a:stretch/>
        </p:blipFill>
        <p:spPr>
          <a:xfrm>
            <a:off x="2554015" y="0"/>
            <a:ext cx="703141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61478" r="48401" b="4237"/>
          <a:stretch/>
        </p:blipFill>
        <p:spPr>
          <a:xfrm>
            <a:off x="2885090" y="110359"/>
            <a:ext cx="6810703" cy="64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4" t="61477" r="6224" b="7241"/>
          <a:stretch/>
        </p:blipFill>
        <p:spPr>
          <a:xfrm>
            <a:off x="2695903" y="252248"/>
            <a:ext cx="6621517" cy="63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416859"/>
            <a:ext cx="2411476" cy="67235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4094" y="416859"/>
            <a:ext cx="631504" cy="6723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4216" y="516805"/>
            <a:ext cx="290286" cy="18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400" y="442881"/>
            <a:ext cx="471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Chó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sói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cừu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non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842" r="6594" b="6898"/>
          <a:stretch/>
        </p:blipFill>
        <p:spPr>
          <a:xfrm>
            <a:off x="484094" y="1066800"/>
            <a:ext cx="11182389" cy="56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126" y="-77891"/>
            <a:ext cx="12192000" cy="170403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51" y="181802"/>
            <a:ext cx="2208822" cy="14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577" y="295635"/>
            <a:ext cx="1425805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ea typeface="Arial-Rounded" charset="0"/>
                <a:cs typeface="Times New Roman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29212" y="388357"/>
            <a:ext cx="1130300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Times New Roman" pitchFamily="18" charset="0"/>
                <a:ea typeface="Arial-Rounded" charset="0"/>
                <a:cs typeface="Times New Roman" pitchFamily="18" charset="0"/>
              </a:rPr>
              <a:t>25</a:t>
            </a:r>
            <a:endParaRPr lang="en-US" sz="5300" b="1">
              <a:solidFill>
                <a:srgbClr val="1BBF23"/>
              </a:solidFill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1414" y="1455750"/>
            <a:ext cx="2232480" cy="795997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Times New Roman" pitchFamily="18" charset="0"/>
                  <a:ea typeface="Arial-Rounded" charset="0"/>
                  <a:cs typeface="Times New Roman" pitchFamily="18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745733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smtClean="0">
                  <a:solidFill>
                    <a:schemeClr val="tx1"/>
                  </a:solidFill>
                  <a:latin typeface="Times New Roman" pitchFamily="18" charset="0"/>
                  <a:ea typeface="Arial-Rounded" charset="0"/>
                  <a:cs typeface="Times New Roman" pitchFamily="18" charset="0"/>
                </a:rPr>
                <a:t>1</a:t>
              </a:r>
              <a:endParaRPr lang="en-US" sz="4300" b="1">
                <a:solidFill>
                  <a:schemeClr val="tx1"/>
                </a:solidFill>
                <a:latin typeface="Times New Roman" pitchFamily="18" charset="0"/>
                <a:ea typeface="Arial-Rounded" charset="0"/>
                <a:cs typeface="Times New Roman" pitchFamily="18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42811" y="23584"/>
            <a:ext cx="1074395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b="1">
                <a:solidFill>
                  <a:schemeClr val="bg1"/>
                </a:solidFill>
                <a:latin typeface="Times New Roman" pitchFamily="18" charset="0"/>
                <a:ea typeface="Arial-Rounded" charset="0"/>
                <a:cs typeface="Times New Roman" pitchFamily="18" charset="0"/>
              </a:rPr>
              <a:t>Ôn tập 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94556"/>
              </p:ext>
            </p:extLst>
          </p:nvPr>
        </p:nvGraphicFramePr>
        <p:xfrm>
          <a:off x="383251" y="2443999"/>
          <a:ext cx="5785536" cy="428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12">
                <a:tc>
                  <a:txBody>
                    <a:bodyPr/>
                    <a:lstStyle/>
                    <a:p>
                      <a:endParaRPr lang="en-US" sz="3600" b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/>
                        <a:ea typeface="Arial-Rounded" charset="0"/>
                        <a:cs typeface="Arial-Rounded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Arial-Rounded" charset="0"/>
                        <a:cs typeface="Times New Roman" pitchFamily="18" charset="0"/>
                      </a:endParaRPr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513951" y="3150770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13951" y="384568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00302" y="4585457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00303" y="5280258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tr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941196" y="2454879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i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398773" y="2454879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867091" y="2443999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930231" y="3137122"/>
            <a:ext cx="1263351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ri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364488" y="3105909"/>
            <a:ext cx="126985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ru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825415" y="3140519"/>
            <a:ext cx="126985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r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906636" y="3847437"/>
            <a:ext cx="125313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si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405432" y="3849191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su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839063" y="3878651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s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944505" y="4554681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ti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364488" y="4582141"/>
            <a:ext cx="126985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852711" y="4568329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933932" y="5299637"/>
            <a:ext cx="128694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tri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391784" y="5281107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tru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4839063" y="5298788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tr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944505" y="5984819"/>
            <a:ext cx="123542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thi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13949" y="600723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392396" y="6036839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thu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832545" y="6036839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11440"/>
              </p:ext>
            </p:extLst>
          </p:nvPr>
        </p:nvGraphicFramePr>
        <p:xfrm>
          <a:off x="6287064" y="2416911"/>
          <a:ext cx="5563740" cy="253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5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7769077" y="2495194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ia</a:t>
            </a:r>
            <a:endParaRPr lang="en-US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148051" y="2481869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u</a:t>
            </a:r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516831" y="249859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385051" y="336221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385051" y="421158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769076" y="336221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tia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162731" y="336221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tua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530479" y="336221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769077" y="4206421"/>
            <a:ext cx="123542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thia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9059098" y="4207010"/>
            <a:ext cx="1402659" cy="696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thua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0430779" y="4202930"/>
            <a:ext cx="1437020" cy="71168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th</a:t>
            </a:r>
            <a:r>
              <a:rPr lang="vi-VN" sz="4800" b="1">
                <a:latin typeface="Times New Roman" pitchFamily="18" charset="0"/>
                <a:ea typeface="Arial-Rounded" charset="0"/>
                <a:cs typeface="Times New Roman" pitchFamily="18" charset="0"/>
              </a:rPr>
              <a:t>ư</a:t>
            </a:r>
            <a:r>
              <a:rPr lang="en-US" sz="4800" b="1" smtClean="0">
                <a:latin typeface="Times New Roman" pitchFamily="18" charset="0"/>
                <a:ea typeface="Arial-Rounded" charset="0"/>
                <a:cs typeface="Times New Roman" pitchFamily="18" charset="0"/>
              </a:rPr>
              <a:t>a</a:t>
            </a:r>
            <a:endParaRPr lang="en-US" sz="48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" y="42533"/>
            <a:ext cx="12131481" cy="6802769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342" tIns="42671" rIns="85342" bIns="4267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17108" y="1378425"/>
            <a:ext cx="12131481" cy="5408982"/>
          </a:xfrm>
          <a:prstGeom prst="rect">
            <a:avLst/>
          </a:prstGeom>
        </p:spPr>
      </p:pic>
      <p:pic>
        <p:nvPicPr>
          <p:cNvPr id="54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10551592" y="56784"/>
            <a:ext cx="1564265" cy="1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43012 0.19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6" y="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48626 0.5060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02748 0.581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" y="29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67657 0.2428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28" y="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69181 0.5973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97" y="29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25557 0.6082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30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20841 0.2895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1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878E-7 3.21924E-6 L -0.03764 0.2035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" y="10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EF3D107-BF82-4E56-9CE4-C59ED38020A6}"/>
              </a:ext>
            </a:extLst>
          </p:cNvPr>
          <p:cNvSpPr txBox="1"/>
          <p:nvPr/>
        </p:nvSpPr>
        <p:spPr>
          <a:xfrm>
            <a:off x="567610" y="1246507"/>
            <a:ext cx="11366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>
                <a:solidFill>
                  <a:srgbClr val="679C31"/>
                </a:solidFill>
                <a:latin typeface="UTM Avo" pitchFamily="18" charset="0"/>
                <a:sym typeface="+mn-lt"/>
              </a:rPr>
              <a:t> </a:t>
            </a:r>
            <a:r>
              <a:rPr lang="en-US" sz="5400" smtClean="0">
                <a:solidFill>
                  <a:srgbClr val="679C31"/>
                </a:solidFill>
                <a:latin typeface="UTM Avo" pitchFamily="18" charset="0"/>
                <a:sym typeface="+mn-lt"/>
              </a:rPr>
              <a:t>   </a:t>
            </a:r>
            <a:r>
              <a:rPr lang="en-US" sz="6000" smtClean="0">
                <a:solidFill>
                  <a:srgbClr val="679C31"/>
                </a:solidFill>
                <a:latin typeface="UTM Avo" pitchFamily="18" charset="0"/>
                <a:sym typeface="+mn-lt"/>
              </a:rPr>
              <a:t>    </a:t>
            </a:r>
            <a:r>
              <a:rPr lang="en-US" sz="6000" b="1">
                <a:latin typeface=".VnAvant" pitchFamily="34" charset="0"/>
                <a:cs typeface="Times New Roman" pitchFamily="18" charset="0"/>
                <a:sym typeface="+mn-lt"/>
              </a:rPr>
              <a:t>Mïa hÌ, nhµ bµ cã dõa, </a:t>
            </a:r>
            <a:r>
              <a:rPr lang="en-US" sz="6000" b="1" smtClean="0">
                <a:latin typeface=".VnAvant" pitchFamily="34" charset="0"/>
                <a:cs typeface="Times New Roman" pitchFamily="18" charset="0"/>
                <a:sym typeface="+mn-lt"/>
              </a:rPr>
              <a:t>cã </a:t>
            </a:r>
            <a:r>
              <a:rPr lang="en-US" sz="6000" b="1">
                <a:latin typeface=".VnAvant" pitchFamily="34" charset="0"/>
                <a:cs typeface="Times New Roman" pitchFamily="18" charset="0"/>
                <a:sym typeface="+mn-lt"/>
              </a:rPr>
              <a:t>d­a </a:t>
            </a:r>
            <a:r>
              <a:rPr lang="en-US" sz="6000" b="1" smtClean="0">
                <a:latin typeface=".VnAvant" pitchFamily="34" charset="0"/>
                <a:cs typeface="Times New Roman" pitchFamily="18" charset="0"/>
                <a:sym typeface="+mn-lt"/>
              </a:rPr>
              <a:t>lª</a:t>
            </a:r>
            <a:r>
              <a:rPr lang="en-US" sz="6000" b="1">
                <a:latin typeface=".VnAvant" pitchFamily="34" charset="0"/>
                <a:cs typeface="Times New Roman" pitchFamily="18" charset="0"/>
                <a:sym typeface="+mn-lt"/>
              </a:rPr>
              <a:t>. </a:t>
            </a:r>
            <a:r>
              <a:rPr lang="en-US" sz="6000" b="1" smtClean="0">
                <a:latin typeface=".VnAvant" pitchFamily="34" charset="0"/>
                <a:cs typeface="Times New Roman" pitchFamily="18" charset="0"/>
                <a:sym typeface="+mn-lt"/>
              </a:rPr>
              <a:t>  Mïa </a:t>
            </a:r>
            <a:r>
              <a:rPr lang="en-US" sz="6000" b="1">
                <a:latin typeface=".VnAvant" pitchFamily="34" charset="0"/>
                <a:cs typeface="Times New Roman" pitchFamily="18" charset="0"/>
                <a:sym typeface="+mn-lt"/>
              </a:rPr>
              <a:t>thu, nhµ bµ cã na, cã thÞ.</a:t>
            </a:r>
            <a:endParaRPr lang="en-US" sz="6000" b="1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7C5806-E0A6-44DF-9CEE-3DE642B0814B}"/>
              </a:ext>
            </a:extLst>
          </p:cNvPr>
          <p:cNvSpPr txBox="1"/>
          <p:nvPr/>
        </p:nvSpPr>
        <p:spPr>
          <a:xfrm>
            <a:off x="1908752" y="1406359"/>
            <a:ext cx="53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C5806-E0A6-44DF-9CEE-3DE642B0814B}"/>
              </a:ext>
            </a:extLst>
          </p:cNvPr>
          <p:cNvSpPr txBox="1"/>
          <p:nvPr/>
        </p:nvSpPr>
        <p:spPr>
          <a:xfrm>
            <a:off x="4661188" y="2739600"/>
            <a:ext cx="53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677917" y="304801"/>
            <a:ext cx="10994478" cy="480009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77918" y="5104896"/>
            <a:ext cx="10994478" cy="15245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  <a:sym typeface="+mn-lt"/>
              </a:rPr>
              <a:t>     Mïa hÌ, nhµ bµ cã dõa, cã d­a lª. Mïa thu, nhµ bµ cã na, cã thÞ.</a:t>
            </a:r>
            <a:endParaRPr lang="en-US" sz="4800" b="1">
              <a:solidFill>
                <a:schemeClr val="tx1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468265" y="1010006"/>
            <a:ext cx="1896285" cy="872582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7053" y="1010006"/>
            <a:ext cx="961699" cy="8456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9" y="2177496"/>
            <a:ext cx="11700071" cy="33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646386"/>
            <a:ext cx="11067393" cy="58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416859"/>
            <a:ext cx="2411476" cy="67235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4094" y="416859"/>
            <a:ext cx="631504" cy="6723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4216" y="516805"/>
            <a:ext cx="290286" cy="18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400" y="442881"/>
            <a:ext cx="471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Chó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sói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cừu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non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842" r="6594" b="6898"/>
          <a:stretch/>
        </p:blipFill>
        <p:spPr>
          <a:xfrm>
            <a:off x="484094" y="1066800"/>
            <a:ext cx="11182389" cy="56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27090" r="49209" b="38625"/>
          <a:stretch/>
        </p:blipFill>
        <p:spPr>
          <a:xfrm>
            <a:off x="2963917" y="331075"/>
            <a:ext cx="6497357" cy="62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161</Words>
  <Application>Microsoft Office PowerPoint</Application>
  <PresentationFormat>Widescreen</PresentationFormat>
  <Paragraphs>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Arial-Rounded</vt:lpstr>
      <vt:lpstr>等线</vt:lpstr>
      <vt:lpstr>DFPOP1-W9</vt:lpstr>
      <vt:lpstr>宋体</vt:lpstr>
      <vt:lpstr>UTM Avo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28</cp:revision>
  <dcterms:created xsi:type="dcterms:W3CDTF">2020-08-16T14:50:20Z</dcterms:created>
  <dcterms:modified xsi:type="dcterms:W3CDTF">2025-04-06T00:06:06Z</dcterms:modified>
</cp:coreProperties>
</file>