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4" r:id="rId3"/>
    <p:sldId id="275" r:id="rId4"/>
    <p:sldId id="256" r:id="rId5"/>
    <p:sldId id="259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E643-140A-4474-9ED5-99DB3F26AF6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1062-CA57-44AE-822F-0CD7D6B0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65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57BE-D2E3-4E14-889A-EE103E3B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07680-CDA2-4449-B106-67FFCC38D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669A8-7936-41EE-B0D4-FBDF623A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CB86-0A7D-4BD0-9509-CD26B245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E33B-8074-4109-B046-4B5D4757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7608-870E-42DB-AA09-357DBEAD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17158-F1D3-499F-A939-B4DFB3D8D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8097-5E35-492D-965E-0471EBE4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D1DB0-820C-467C-9D75-2DDC6A64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6669-3285-49C0-9367-96030563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A7A27-E668-458E-AA56-FAFFD202A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DF56-5A7E-4178-B84D-672F40FA5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7567-545F-43EB-9D6C-5A13A3C0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20EE9-2971-4D8B-B09D-A6215047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B5BE-F9CC-45A9-8EC1-4752BECC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2" indent="0" algn="ctr">
              <a:buNone/>
              <a:defRPr sz="2000"/>
            </a:lvl2pPr>
            <a:lvl3pPr marL="914103" indent="0" algn="ctr">
              <a:buNone/>
              <a:defRPr sz="1800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5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2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4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0DD4-0408-4804-91DE-B9B45DD9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4C1B-D3D7-46EA-8724-D6E5D2F1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F0E75-92A9-4763-AB09-C815AFA6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589C5-CC0C-4307-BE2A-AD69E8F6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FADF-D356-42F7-B220-8043A1F2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2" indent="0">
              <a:buNone/>
              <a:defRPr sz="2799"/>
            </a:lvl2pPr>
            <a:lvl3pPr marL="914103" indent="0">
              <a:buNone/>
              <a:defRPr sz="2400"/>
            </a:lvl3pPr>
            <a:lvl4pPr marL="1371155" indent="0">
              <a:buNone/>
              <a:defRPr sz="2000"/>
            </a:lvl4pPr>
            <a:lvl5pPr marL="1828205" indent="0">
              <a:buNone/>
              <a:defRPr sz="2000"/>
            </a:lvl5pPr>
            <a:lvl6pPr marL="2285257" indent="0">
              <a:buNone/>
              <a:defRPr sz="2000"/>
            </a:lvl6pPr>
            <a:lvl7pPr marL="2742308" indent="0">
              <a:buNone/>
              <a:defRPr sz="2000"/>
            </a:lvl7pPr>
            <a:lvl8pPr marL="3199360" indent="0">
              <a:buNone/>
              <a:defRPr sz="2000"/>
            </a:lvl8pPr>
            <a:lvl9pPr marL="3656412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8C3F-F1A1-43DD-82C2-107C26BA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756B0-51C2-436F-8952-23CD8ABC4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C3BA7-E5D5-4E2C-BED4-EA53B492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64FA-9363-4E73-B8B6-E207BF74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B21C-D12C-4665-87CC-B985ACB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8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A581-B2CA-4CBF-9E10-31F33F43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D9EA-6648-4681-B49F-2BC866CFE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424C2-E01D-4F9D-B11F-CCD60CF0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951B0-2C79-4984-AF7E-6CB2B4DC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D9639-373B-49BA-94E4-0FA45663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66284-2D84-48FD-90CF-BDACB5A6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0B79-57C1-4B10-9F14-1D92F71C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E2D3D-1737-442A-8863-49B2ABA1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7028B-177F-4131-A0C0-98BF7C68C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891-655B-4831-918B-5D2725429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FDFF8-CBC2-4A9F-A27D-81C4BD6E1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87BFA-9AD9-41E6-B5BC-A83D6BF7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A767F-DA0E-4B1B-8931-C0C78950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895F2-0F4F-4A26-8F9F-25BAFD02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82EA-7A10-496F-BF6F-F980C16D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D82EE-02A1-4A04-84D5-24C01EA6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74FFC-46CD-4D73-9A6E-37AD64D3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6A5BF-120A-4C6C-98A2-4FF3CCEA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1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0C526-547E-4E4B-B765-2F3C904B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4CB68-AE3E-44F1-8441-AF79673B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E9351-DD92-47EF-AA5E-A156F28B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8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1F69-0220-419B-A2BE-B5E2AE24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D3A2-93B5-4EA4-88FD-0EEDC090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53CA8-1928-426F-8487-13F8836BD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4EAA9-A665-4B96-8827-3FB91723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97BD-1E26-4556-8A59-DC8E3BB6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9A9A6-2B75-4424-8D59-EBEC9865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8804-228D-421C-ADBE-D4B56A63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68D46-C456-4515-A775-45F33B75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A4DDC-831B-49FE-B382-00E4ACE06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8A7DC-4ACA-4E1E-A1BE-0C14F9C4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35BEB-B838-4982-A07A-AF5E48EF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DE278-1BBA-4B07-B257-C0E2FF30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80C6E-DE52-450F-8C42-E7D4F73A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0302E-FA3F-4CA6-9CC6-7580DAC2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4FA6F-F9D3-479E-9576-6D823DB14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F6746-C04B-45A8-A02B-947C9D91F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8868-93F1-46AD-BC55-6B1FE65D7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8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2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3" y="705040"/>
            <a:ext cx="2660681" cy="89117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06" y="2438760"/>
            <a:ext cx="12187589" cy="400420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4576915"/>
            <a:ext cx="12813442" cy="20099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7398" y="1791883"/>
            <a:ext cx="8335221" cy="466754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3596" y="3787060"/>
            <a:ext cx="6868446" cy="15381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103">
              <a:defRPr/>
            </a:pP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26</a:t>
            </a:r>
            <a:r>
              <a:rPr lang="en-US" altLang="zh-CN" sz="47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p - ph</a:t>
            </a:r>
            <a:r>
              <a:rPr lang="en-US" altLang="zh-CN" sz="47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47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</a:t>
            </a:r>
            <a:endParaRPr lang="zh-CN" altLang="en-US" sz="47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034" y="-31700"/>
            <a:ext cx="3392764" cy="328386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205" y="4840313"/>
            <a:ext cx="2750442" cy="1620234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680" y="3481222"/>
            <a:ext cx="1404771" cy="268648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415" y="4800229"/>
            <a:ext cx="2783382" cy="16202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47" y="3330345"/>
            <a:ext cx="2175770" cy="337601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370" y="6167703"/>
            <a:ext cx="12187592" cy="68596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370" y="6290696"/>
            <a:ext cx="12187592" cy="5688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370" y="6486361"/>
            <a:ext cx="12187592" cy="36550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6451" y="2895408"/>
            <a:ext cx="7949580" cy="74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4266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6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8462" y="181025"/>
            <a:ext cx="10627579" cy="83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988" y="1042487"/>
            <a:ext cx="32825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794" y="4219576"/>
            <a:ext cx="3487206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00" y="4226476"/>
            <a:ext cx="366211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38" y="4226476"/>
            <a:ext cx="3578117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6477"/>
            <a:ext cx="3191747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2" y="2314575"/>
            <a:ext cx="2549482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269608" y="2286000"/>
            <a:ext cx="2381811" cy="17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86" y="2293113"/>
            <a:ext cx="2345820" cy="17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23" y="2318174"/>
            <a:ext cx="2575781" cy="17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>
            <a:off x="2886258" y="27147"/>
            <a:ext cx="6195001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V="1">
            <a:off x="2835286" y="5869543"/>
            <a:ext cx="6195001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2135" r="30454" b="26823"/>
          <a:stretch/>
        </p:blipFill>
        <p:spPr bwMode="auto">
          <a:xfrm>
            <a:off x="3472714" y="914400"/>
            <a:ext cx="4843756" cy="339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28646" r="31126" b="47135"/>
          <a:stretch/>
        </p:blipFill>
        <p:spPr bwMode="auto">
          <a:xfrm>
            <a:off x="3472711" y="4343401"/>
            <a:ext cx="4843757" cy="16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F3D107-BF82-4E56-9CE4-C59ED38020A6}"/>
              </a:ext>
            </a:extLst>
          </p:cNvPr>
          <p:cNvSpPr txBox="1"/>
          <p:nvPr/>
        </p:nvSpPr>
        <p:spPr>
          <a:xfrm>
            <a:off x="336884" y="5092954"/>
            <a:ext cx="11550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anose="020B7200000000000000" pitchFamily="34" charset="0"/>
              </a:rPr>
              <a:t>Bµ </a:t>
            </a:r>
            <a:r>
              <a:rPr lang="en-US" sz="5400" b="1" smtClean="0">
                <a:latin typeface=".VnAvant" panose="020B7200000000000000" pitchFamily="34" charset="0"/>
              </a:rPr>
              <a:t>ra thñ ®«. Bµ cho bÐ quµ quª. Bè ®­a bµ ®i Bê Hå, ®i phè cæ.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27E1E-9287-4A47-A641-2C55A1439746}"/>
              </a:ext>
            </a:extLst>
          </p:cNvPr>
          <p:cNvSpPr txBox="1"/>
          <p:nvPr/>
        </p:nvSpPr>
        <p:spPr>
          <a:xfrm>
            <a:off x="8383035" y="5117017"/>
            <a:ext cx="1238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C5806-E0A6-44DF-9CEE-3DE642B0814B}"/>
              </a:ext>
            </a:extLst>
          </p:cNvPr>
          <p:cNvSpPr txBox="1"/>
          <p:nvPr/>
        </p:nvSpPr>
        <p:spPr>
          <a:xfrm>
            <a:off x="7541083" y="5915122"/>
            <a:ext cx="10735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5650" b="56402"/>
          <a:stretch/>
        </p:blipFill>
        <p:spPr>
          <a:xfrm>
            <a:off x="336883" y="-244674"/>
            <a:ext cx="11550315" cy="5337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527E1E-9287-4A47-A641-2C55A1439746}"/>
              </a:ext>
            </a:extLst>
          </p:cNvPr>
          <p:cNvSpPr txBox="1"/>
          <p:nvPr/>
        </p:nvSpPr>
        <p:spPr>
          <a:xfrm>
            <a:off x="9837173" y="5117017"/>
            <a:ext cx="1238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60006" r="1625" b="5713"/>
          <a:stretch/>
        </p:blipFill>
        <p:spPr>
          <a:xfrm>
            <a:off x="1596570" y="1676400"/>
            <a:ext cx="9116253" cy="48217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5945" y="419990"/>
            <a:ext cx="2621250" cy="941185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01010" y="419991"/>
            <a:ext cx="6880709" cy="10066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C¶m ¬n</a:t>
            </a:r>
            <a:endParaRPr lang="en-US" sz="6000" b="1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7167" y="1051393"/>
            <a:ext cx="349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7030A0"/>
                </a:solidFill>
                <a:latin typeface=".VnAvant" pitchFamily="34" charset="0"/>
              </a:rPr>
              <a:t>tua tña</a:t>
            </a:r>
            <a:endParaRPr lang="en-US" sz="72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322293" y="1062262"/>
            <a:ext cx="3576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92D050"/>
                </a:solidFill>
                <a:latin typeface=".VnAvant" pitchFamily="34" charset="0"/>
              </a:rPr>
              <a:t>tia löa</a:t>
            </a:r>
            <a:endParaRPr lang="en-US" sz="7200" b="1" dirty="0">
              <a:solidFill>
                <a:srgbClr val="92D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8147552" y="1051393"/>
            <a:ext cx="351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k× thi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7166" y="2868965"/>
            <a:ext cx="11666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C000"/>
                </a:solidFill>
                <a:latin typeface=".VnAvant" pitchFamily="34" charset="0"/>
              </a:rPr>
              <a:t>- Nhµ </a:t>
            </a:r>
            <a:r>
              <a:rPr lang="en-US" sz="6000" b="1">
                <a:solidFill>
                  <a:srgbClr val="FFC000"/>
                </a:solidFill>
                <a:latin typeface=".VnAvant" pitchFamily="34" charset="0"/>
              </a:rPr>
              <a:t>Trµ cã cua bÓ, s÷a chua.</a:t>
            </a:r>
            <a:endParaRPr lang="en-US" sz="60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-701566" y="3985535"/>
            <a:ext cx="8939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.VnAvant" pitchFamily="34" charset="0"/>
              </a:rPr>
              <a:t> </a:t>
            </a:r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- L¸ tre ®· óa mµu</a:t>
            </a:r>
            <a:r>
              <a:rPr lang="en-US" sz="6000" b="1">
                <a:solidFill>
                  <a:srgbClr val="002060"/>
                </a:solidFill>
              </a:rPr>
              <a:t>. </a:t>
            </a:r>
            <a:endParaRPr lang="en-US" sz="60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E0CD6C-0702-4B5C-9A49-77BF73FEABFD}"/>
              </a:ext>
            </a:extLst>
          </p:cNvPr>
          <p:cNvSpPr txBox="1"/>
          <p:nvPr/>
        </p:nvSpPr>
        <p:spPr>
          <a:xfrm>
            <a:off x="1069721" y="5645409"/>
            <a:ext cx="1004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smtClean="0">
                <a:latin typeface=".VnAvant" panose="020B7200000000000000" pitchFamily="34" charset="0"/>
              </a:rPr>
              <a:t>C¶ nhµ tõ phè vÒ th¨m quª.</a:t>
            </a:r>
            <a:endParaRPr lang="en-US" sz="56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61693-28B5-4E7C-B427-3B28539B89AD}"/>
              </a:ext>
            </a:extLst>
          </p:cNvPr>
          <p:cNvSpPr txBox="1"/>
          <p:nvPr/>
        </p:nvSpPr>
        <p:spPr>
          <a:xfrm>
            <a:off x="4676465" y="5645409"/>
            <a:ext cx="121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b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endParaRPr lang="en-US" sz="5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B53F0-AF4F-40F4-A546-002048DA2B7D}"/>
              </a:ext>
            </a:extLst>
          </p:cNvPr>
          <p:cNvSpPr txBox="1"/>
          <p:nvPr/>
        </p:nvSpPr>
        <p:spPr>
          <a:xfrm>
            <a:off x="9232227" y="5645408"/>
            <a:ext cx="1598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b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62309" y="-114300"/>
            <a:ext cx="12057460" cy="559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3EA8E2-C86F-4D9B-BD1C-2AA98413E048}"/>
              </a:ext>
            </a:extLst>
          </p:cNvPr>
          <p:cNvGraphicFramePr>
            <a:graphicFrameLocks noGrp="1"/>
          </p:cNvGraphicFramePr>
          <p:nvPr/>
        </p:nvGraphicFramePr>
        <p:xfrm>
          <a:off x="2132199" y="2461179"/>
          <a:ext cx="3403362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681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01681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E55CB5-D247-4CEA-8128-0F47D42832C4}"/>
              </a:ext>
            </a:extLst>
          </p:cNvPr>
          <p:cNvGraphicFramePr>
            <a:graphicFrameLocks noGrp="1"/>
          </p:cNvGraphicFramePr>
          <p:nvPr/>
        </p:nvGraphicFramePr>
        <p:xfrm>
          <a:off x="6948949" y="2461179"/>
          <a:ext cx="3532238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119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66119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948BED-CD59-4793-8D6B-185BCACB6AE6}"/>
              </a:ext>
            </a:extLst>
          </p:cNvPr>
          <p:cNvSpPr txBox="1"/>
          <p:nvPr/>
        </p:nvSpPr>
        <p:spPr>
          <a:xfrm>
            <a:off x="2452107" y="1149933"/>
            <a:ext cx="2865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p - ph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BCA33-E972-42F8-B066-5894D29F8D4B}"/>
              </a:ext>
            </a:extLst>
          </p:cNvPr>
          <p:cNvSpPr txBox="1"/>
          <p:nvPr/>
        </p:nvSpPr>
        <p:spPr>
          <a:xfrm>
            <a:off x="2541741" y="2461179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05244-A48F-4031-8267-D0A81863B193}"/>
              </a:ext>
            </a:extLst>
          </p:cNvPr>
          <p:cNvSpPr txBox="1"/>
          <p:nvPr/>
        </p:nvSpPr>
        <p:spPr>
          <a:xfrm>
            <a:off x="4262386" y="2461178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042A2-0C68-4C8F-9BBE-2198D95C3186}"/>
              </a:ext>
            </a:extLst>
          </p:cNvPr>
          <p:cNvSpPr txBox="1"/>
          <p:nvPr/>
        </p:nvSpPr>
        <p:spPr>
          <a:xfrm>
            <a:off x="2928448" y="3661507"/>
            <a:ext cx="209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7200" b="1" smtClean="0">
                <a:latin typeface=".VnAvant" panose="020B7200000000000000" pitchFamily="34" charset="0"/>
              </a:rPr>
              <a:t>è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85F80-7802-40AB-B0E0-3710439A8E91}"/>
              </a:ext>
            </a:extLst>
          </p:cNvPr>
          <p:cNvSpPr txBox="1"/>
          <p:nvPr/>
        </p:nvSpPr>
        <p:spPr>
          <a:xfrm>
            <a:off x="8391935" y="1174055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72010-FE42-4171-8D28-5712F7F90D33}"/>
              </a:ext>
            </a:extLst>
          </p:cNvPr>
          <p:cNvSpPr txBox="1"/>
          <p:nvPr/>
        </p:nvSpPr>
        <p:spPr>
          <a:xfrm>
            <a:off x="7373237" y="2461178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A4BBC-B8C5-4AE2-97FE-588219A6D5D9}"/>
              </a:ext>
            </a:extLst>
          </p:cNvPr>
          <p:cNvSpPr txBox="1"/>
          <p:nvPr/>
        </p:nvSpPr>
        <p:spPr>
          <a:xfrm>
            <a:off x="9184830" y="2417779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C4BDC-5E7B-4D08-A1F0-F5CF6A1C373D}"/>
              </a:ext>
            </a:extLst>
          </p:cNvPr>
          <p:cNvSpPr txBox="1"/>
          <p:nvPr/>
        </p:nvSpPr>
        <p:spPr>
          <a:xfrm>
            <a:off x="7908192" y="3661506"/>
            <a:ext cx="213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7200" b="1" smtClean="0">
                <a:latin typeface=".VnAvant" panose="020B7200000000000000" pitchFamily="34" charset="0"/>
              </a:rPr>
              <a:t>ª</a:t>
            </a:r>
            <a:endParaRPr lang="en-US" sz="72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436069" y="1574054"/>
            <a:ext cx="231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8000" b="1" smtClean="0">
                <a:latin typeface=".VnAvant" panose="020B7200000000000000" pitchFamily="34" charset="0"/>
              </a:rPr>
              <a:t>µ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85196" y="1479459"/>
            <a:ext cx="1720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8000" b="1" smtClean="0">
                <a:latin typeface=".VnAvant" panose="020B7200000000000000" pitchFamily="34" charset="0"/>
              </a:rPr>
              <a:t>Ý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8740359" y="1447327"/>
            <a:ext cx="230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8000" b="1" smtClean="0">
                <a:latin typeface=".VnAvant" panose="020B7200000000000000" pitchFamily="34" charset="0"/>
              </a:rPr>
              <a:t>ë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1179095" y="4143447"/>
            <a:ext cx="2385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8000" b="1" smtClean="0">
                <a:latin typeface=".VnAvant" panose="020B7200000000000000" pitchFamily="34" charset="0"/>
              </a:rPr>
              <a:t>¹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5168656" y="4126630"/>
            <a:ext cx="2157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8000" b="1" smtClean="0">
                <a:latin typeface=".VnAvant" panose="020B7200000000000000" pitchFamily="34" charset="0"/>
              </a:rPr>
              <a:t>ª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8740359" y="4145658"/>
            <a:ext cx="2473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8000" b="1" smtClean="0">
                <a:latin typeface=".VnAvant" panose="020B7200000000000000" pitchFamily="34" charset="0"/>
              </a:rPr>
              <a:t>Õ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85685" y="5439506"/>
            <a:ext cx="58598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pha trµ</a:t>
            </a:r>
            <a:endParaRPr lang="en-US" sz="96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6331" y="5142747"/>
            <a:ext cx="2110948" cy="125001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96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" y="442273"/>
            <a:ext cx="5757276" cy="38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op 7 loại trà để pha trà sữa &quot;Thơm Nồng - Đậm Vị&quot; - Tam Long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98" y="442272"/>
            <a:ext cx="6172556" cy="37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78774" y="5461039"/>
            <a:ext cx="628262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phè cæ</a:t>
            </a:r>
            <a:endParaRPr lang="en-US" sz="96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13849" y="5459741"/>
            <a:ext cx="445013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96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026688" y="533400"/>
            <a:ext cx="5986796" cy="44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92085" y="5410201"/>
            <a:ext cx="588879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quª nhµ</a:t>
            </a:r>
            <a:endParaRPr lang="en-US" sz="96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79237" y="5413963"/>
            <a:ext cx="316527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96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Làng quê xứ Thanh đẹp ngỡ ngàng qua ống kính nhiếp ả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5" y="877985"/>
            <a:ext cx="5915674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89" y="877985"/>
            <a:ext cx="5316174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42664" y="5135838"/>
            <a:ext cx="517611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qu¶ khÕ</a:t>
            </a:r>
            <a:endParaRPr lang="en-US" sz="96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87689" y="5135838"/>
            <a:ext cx="304678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96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9" y="388806"/>
            <a:ext cx="539815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những lợi ích sức khỏe tuyệt vời của quả kh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61" y="407856"/>
            <a:ext cx="4056441" cy="40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121</Words>
  <Application>Microsoft Office PowerPoint</Application>
  <PresentationFormat>Widescreen</PresentationFormat>
  <Paragraphs>46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 Rounded MT Bold</vt:lpstr>
      <vt:lpstr>Arial-Rounded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17</cp:revision>
  <dcterms:created xsi:type="dcterms:W3CDTF">2020-08-16T07:02:23Z</dcterms:created>
  <dcterms:modified xsi:type="dcterms:W3CDTF">2025-04-06T00:06:45Z</dcterms:modified>
</cp:coreProperties>
</file>