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3"/>
  </p:notesMasterIdLst>
  <p:sldIdLst>
    <p:sldId id="294" r:id="rId3"/>
    <p:sldId id="275" r:id="rId4"/>
    <p:sldId id="256" r:id="rId5"/>
    <p:sldId id="259" r:id="rId6"/>
    <p:sldId id="276" r:id="rId7"/>
    <p:sldId id="278" r:id="rId8"/>
    <p:sldId id="279" r:id="rId9"/>
    <p:sldId id="280" r:id="rId10"/>
    <p:sldId id="281" r:id="rId11"/>
    <p:sldId id="284" r:id="rId12"/>
    <p:sldId id="285" r:id="rId13"/>
    <p:sldId id="288" r:id="rId14"/>
    <p:sldId id="286" r:id="rId15"/>
    <p:sldId id="273" r:id="rId16"/>
    <p:sldId id="292" r:id="rId17"/>
    <p:sldId id="289" r:id="rId18"/>
    <p:sldId id="274" r:id="rId19"/>
    <p:sldId id="293" r:id="rId20"/>
    <p:sldId id="290" r:id="rId21"/>
    <p:sldId id="29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2EE643-140A-4474-9ED5-99DB3F26AF62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C31062-CA57-44AE-822F-0CD7D6B05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139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886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257BE-D2E3-4E14-889A-EE103E3B7E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C07680-CDA2-4449-B106-67FFCC38DD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8669A8-7936-41EE-B0D4-FBDF623A1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8BDB-2D2C-4D2F-B39E-21B646158570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26CB86-0A7D-4BD0-9509-CD26B245F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9FE33B-8074-4109-B046-4B5D47573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19887-B1C8-4DDD-986D-2BA35FE7F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144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27608-870E-42DB-AA09-357DBEADE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917158-F1D3-499F-A939-B4DFB3D8DC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CF8097-5E35-492D-965E-0471EBE4F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8BDB-2D2C-4D2F-B39E-21B646158570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5D1DB0-820C-467C-9D75-2DDC6A649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546669-3285-49C0-9367-96030563B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19887-B1C8-4DDD-986D-2BA35FE7F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416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8A7A27-E668-458E-AA56-FAFFD202A0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D3DF56-5A7E-4178-B84D-672F40FA58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47567-545F-43EB-9D6C-5A13A3C06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8BDB-2D2C-4D2F-B39E-21B646158570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320EE9-2971-4D8B-B09D-A6215047C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FB5BE-F9CC-45A9-8EC1-4752BECCC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19887-B1C8-4DDD-986D-2BA35FE7F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9324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52" indent="0" algn="ctr">
              <a:buNone/>
              <a:defRPr sz="2000"/>
            </a:lvl2pPr>
            <a:lvl3pPr marL="914103" indent="0" algn="ctr">
              <a:buNone/>
              <a:defRPr sz="1800"/>
            </a:lvl3pPr>
            <a:lvl4pPr marL="1371155" indent="0" algn="ctr">
              <a:buNone/>
              <a:defRPr sz="1600"/>
            </a:lvl4pPr>
            <a:lvl5pPr marL="1828205" indent="0" algn="ctr">
              <a:buNone/>
              <a:defRPr sz="1600"/>
            </a:lvl5pPr>
            <a:lvl6pPr marL="2285257" indent="0" algn="ctr">
              <a:buNone/>
              <a:defRPr sz="1600"/>
            </a:lvl6pPr>
            <a:lvl7pPr marL="2742308" indent="0" algn="ctr">
              <a:buNone/>
              <a:defRPr sz="1600"/>
            </a:lvl7pPr>
            <a:lvl8pPr marL="3199360" indent="0" algn="ctr">
              <a:buNone/>
              <a:defRPr sz="1600"/>
            </a:lvl8pPr>
            <a:lvl9pPr marL="3656412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03">
                <a:defRPr/>
              </a:pPr>
              <a:t>2025/4/6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03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38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03">
                <a:defRPr/>
              </a:pPr>
              <a:t>2025/4/6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03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16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0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5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4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03">
                <a:defRPr/>
              </a:pPr>
              <a:t>2025/4/6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03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00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03">
                <a:defRPr/>
              </a:pPr>
              <a:t>2025/4/6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03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02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2" indent="0">
              <a:buNone/>
              <a:defRPr sz="2000" b="1"/>
            </a:lvl2pPr>
            <a:lvl3pPr marL="914103" indent="0">
              <a:buNone/>
              <a:defRPr sz="1800" b="1"/>
            </a:lvl3pPr>
            <a:lvl4pPr marL="1371155" indent="0">
              <a:buNone/>
              <a:defRPr sz="1600" b="1"/>
            </a:lvl4pPr>
            <a:lvl5pPr marL="1828205" indent="0">
              <a:buNone/>
              <a:defRPr sz="1600" b="1"/>
            </a:lvl5pPr>
            <a:lvl6pPr marL="2285257" indent="0">
              <a:buNone/>
              <a:defRPr sz="1600" b="1"/>
            </a:lvl6pPr>
            <a:lvl7pPr marL="2742308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2" indent="0">
              <a:buNone/>
              <a:defRPr sz="2000" b="1"/>
            </a:lvl2pPr>
            <a:lvl3pPr marL="914103" indent="0">
              <a:buNone/>
              <a:defRPr sz="1800" b="1"/>
            </a:lvl3pPr>
            <a:lvl4pPr marL="1371155" indent="0">
              <a:buNone/>
              <a:defRPr sz="1600" b="1"/>
            </a:lvl4pPr>
            <a:lvl5pPr marL="1828205" indent="0">
              <a:buNone/>
              <a:defRPr sz="1600" b="1"/>
            </a:lvl5pPr>
            <a:lvl6pPr marL="2285257" indent="0">
              <a:buNone/>
              <a:defRPr sz="1600" b="1"/>
            </a:lvl6pPr>
            <a:lvl7pPr marL="2742308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03">
                <a:defRPr/>
              </a:pPr>
              <a:t>2025/4/6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03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3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1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5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2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8" y="4581150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03">
                <a:defRPr/>
              </a:pPr>
              <a:t>2025/4/6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03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48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1" y="2149644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1" y="1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03">
                <a:defRPr/>
              </a:pPr>
              <a:t>2025/4/6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03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1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1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206113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8" y="4581150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27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1" y="2149644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1" y="1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1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4" y="5570768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2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3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30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E0DD4-0408-4804-91DE-B9B45DD90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474C1B-D3D7-46EA-8724-D6E5D2F1ED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0F0E75-92A9-4763-AB09-C815AFA6F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8BDB-2D2C-4D2F-B39E-21B646158570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0589C5-CC0C-4307-BE2A-AD69E8F67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04FADF-D356-42F7-B220-8043A1F2C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19887-B1C8-4DDD-986D-2BA35FE7F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5456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1" y="2149644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1" y="1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1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50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52" indent="0">
              <a:buNone/>
              <a:defRPr sz="1400"/>
            </a:lvl2pPr>
            <a:lvl3pPr marL="914103" indent="0">
              <a:buNone/>
              <a:defRPr sz="1200"/>
            </a:lvl3pPr>
            <a:lvl4pPr marL="1371155" indent="0">
              <a:buNone/>
              <a:defRPr sz="1000"/>
            </a:lvl4pPr>
            <a:lvl5pPr marL="1828205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2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03">
                <a:defRPr/>
              </a:pPr>
              <a:t>2025/4/6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03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02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052" indent="0">
              <a:buNone/>
              <a:defRPr sz="2799"/>
            </a:lvl2pPr>
            <a:lvl3pPr marL="914103" indent="0">
              <a:buNone/>
              <a:defRPr sz="2400"/>
            </a:lvl3pPr>
            <a:lvl4pPr marL="1371155" indent="0">
              <a:buNone/>
              <a:defRPr sz="2000"/>
            </a:lvl4pPr>
            <a:lvl5pPr marL="1828205" indent="0">
              <a:buNone/>
              <a:defRPr sz="2000"/>
            </a:lvl5pPr>
            <a:lvl6pPr marL="2285257" indent="0">
              <a:buNone/>
              <a:defRPr sz="2000"/>
            </a:lvl6pPr>
            <a:lvl7pPr marL="2742308" indent="0">
              <a:buNone/>
              <a:defRPr sz="2000"/>
            </a:lvl7pPr>
            <a:lvl8pPr marL="3199360" indent="0">
              <a:buNone/>
              <a:defRPr sz="2000"/>
            </a:lvl8pPr>
            <a:lvl9pPr marL="3656412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52" indent="0">
              <a:buNone/>
              <a:defRPr sz="1400"/>
            </a:lvl2pPr>
            <a:lvl3pPr marL="914103" indent="0">
              <a:buNone/>
              <a:defRPr sz="1200"/>
            </a:lvl3pPr>
            <a:lvl4pPr marL="1371155" indent="0">
              <a:buNone/>
              <a:defRPr sz="1000"/>
            </a:lvl4pPr>
            <a:lvl5pPr marL="1828205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2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03">
                <a:defRPr/>
              </a:pPr>
              <a:t>2025/4/6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03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11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03">
                <a:defRPr/>
              </a:pPr>
              <a:t>2025/4/6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03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22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03">
                <a:defRPr/>
              </a:pPr>
              <a:t>2025/4/6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03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27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C8C3F-F1A1-43DD-82C2-107C26BA1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F756B0-51C2-436F-8952-23CD8ABC4D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FC3BA7-E5D5-4E2C-BED4-EA53B4927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8BDB-2D2C-4D2F-B39E-21B646158570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264FA-9363-4E73-B8B6-E207BF743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7B21C-D12C-4665-87CC-B985ACBA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19887-B1C8-4DDD-986D-2BA35FE7F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987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DA581-B2CA-4CBF-9E10-31F33F431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6FD9EA-6648-4681-B49F-2BC866CFE5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2424C2-E01D-4F9D-B11F-CCD60CF0D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6951B0-2C79-4984-AF7E-6CB2B4DC8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8BDB-2D2C-4D2F-B39E-21B646158570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BD9639-373B-49BA-94E4-0FA456632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066284-2D84-48FD-90CF-BDACB5A64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19887-B1C8-4DDD-986D-2BA35FE7F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319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60B79-57C1-4B10-9F14-1D92F71C8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EE2D3D-1737-442A-8863-49B2ABA1C5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F7028B-177F-4131-A0C0-98BF7C68C7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B7F891-655B-4831-918B-5D2725429C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3FDFF8-CBC2-4A9F-A27D-81C4BD6E1F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B87BFA-9AD9-41E6-B5BC-A83D6BF7C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8BDB-2D2C-4D2F-B39E-21B646158570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5A767F-DA0E-4B1B-8931-C0C789500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D895F2-0F4F-4A26-8F9F-25BAFD025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19887-B1C8-4DDD-986D-2BA35FE7F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654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782EA-7A10-496F-BF6F-F980C16D7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1D82EE-02A1-4A04-84D5-24C01EA6D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8BDB-2D2C-4D2F-B39E-21B646158570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374FFC-46CD-4D73-9A6E-37AD64D3B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66A5BF-120A-4C6C-98A2-4FF3CCEA6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19887-B1C8-4DDD-986D-2BA35FE7F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718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F0C526-547E-4E4B-B765-2F3C904BC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8BDB-2D2C-4D2F-B39E-21B646158570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74CB68-AE3E-44F1-8441-AF79673B6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1E9351-DD92-47EF-AA5E-A156F28B3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19887-B1C8-4DDD-986D-2BA35FE7F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384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E1F69-0220-419B-A2BE-B5E2AE24A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02D3A2-93B5-4EA4-88FD-0EEDC0906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353CA8-1928-426F-8487-13F8836BD6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54EAA9-A665-4B96-8827-3FB91723F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8BDB-2D2C-4D2F-B39E-21B646158570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897BD-1E26-4556-8A59-DC8E3BB6B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A9A9A6-2B75-4424-8D59-EBEC98654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19887-B1C8-4DDD-986D-2BA35FE7F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246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E8804-228D-421C-ADBE-D4B56A630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168D46-C456-4515-A775-45F33B75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1A4DDC-831B-49FE-B382-00E4ACE064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E8A7DC-4ACA-4E1E-A1BE-0C14F9C40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8BDB-2D2C-4D2F-B39E-21B646158570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235BEB-B838-4982-A07A-AF5E48EFE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5DE278-1BBA-4B07-B257-C0E2FF306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19887-B1C8-4DDD-986D-2BA35FE7F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985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380C6E-DE52-450F-8C42-E7D4F73A7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0302E-FA3F-4CA6-9CC6-7580DAC253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34FA6F-F9D3-479E-9576-6D823DB141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68BDB-2D2C-4D2F-B39E-21B646158570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1F6746-C04B-45A8-A02B-947C9D91FB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9A8868-93F1-46AD-BC55-6B1FE65D78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919887-B1C8-4DDD-986D-2BA35FE7F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223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6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03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03">
                <a:defRPr/>
              </a:pPr>
              <a:t>2025/4/6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03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03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03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820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5" indent="-228525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8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2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5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5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2" algn="l" defTabSz="9141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5" algn="l" defTabSz="9141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5" algn="l" defTabSz="9141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2" algn="l" defTabSz="9141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2.pn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gif"/><Relationship Id="rId9" Type="http://schemas.openxmlformats.org/officeDocument/2006/relationships/image" Target="../media/image42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13" y="705040"/>
            <a:ext cx="2660681" cy="891178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206" y="2438760"/>
            <a:ext cx="12187589" cy="4004202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4576915"/>
            <a:ext cx="12813442" cy="2009981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917398" y="1791883"/>
            <a:ext cx="8335221" cy="466754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>
              <a:defRPr/>
            </a:pPr>
            <a:endParaRPr lang="zh-CN" altLang="en-US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2623596" y="3787060"/>
            <a:ext cx="6868446" cy="1538103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pPr defTabSz="914103">
              <a:defRPr/>
            </a:pPr>
            <a:r>
              <a:rPr lang="en-US" altLang="zh-CN" sz="4799" b="1" dirty="0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4799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799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27</a:t>
            </a:r>
            <a:r>
              <a:rPr lang="en-US" altLang="zh-CN" sz="4799" b="1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 v  x</a:t>
            </a:r>
            <a:endParaRPr lang="zh-CN" altLang="en-US" sz="4799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7034" y="-31700"/>
            <a:ext cx="3392764" cy="3283868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2205" y="4840313"/>
            <a:ext cx="2750442" cy="1620234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41680" y="3481222"/>
            <a:ext cx="1404771" cy="2686481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6415" y="4800229"/>
            <a:ext cx="2783382" cy="162023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68947" y="3330345"/>
            <a:ext cx="2175770" cy="3376010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370" y="6167703"/>
            <a:ext cx="12187592" cy="68596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>
              <a:defRPr/>
            </a:pPr>
            <a:endParaRPr lang="zh-CN" altLang="en-US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370" y="6290696"/>
            <a:ext cx="12187592" cy="568825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>
              <a:defRPr/>
            </a:pPr>
            <a:endParaRPr lang="zh-CN" altLang="en-US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370" y="6486361"/>
            <a:ext cx="12187592" cy="365506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>
              <a:defRPr/>
            </a:pPr>
            <a:endParaRPr lang="zh-CN" altLang="en-US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sp>
        <p:nvSpPr>
          <p:cNvPr id="25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2046451" y="2895408"/>
            <a:ext cx="7949580" cy="748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103">
              <a:defRPr/>
            </a:pPr>
            <a:r>
              <a:rPr lang="en-US" altLang="zh-CN" sz="4266" b="1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TIẾNG VIỆT</a:t>
            </a:r>
            <a:endParaRPr lang="zh-CN" altLang="en-US" sz="4266" b="1" dirty="0">
              <a:solidFill>
                <a:srgbClr val="4CA42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9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798462" y="181025"/>
            <a:ext cx="10627579" cy="830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103">
              <a:defRPr/>
            </a:pP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UBND QUẬN DƯƠNG KINH</a:t>
            </a:r>
          </a:p>
          <a:p>
            <a:pPr algn="ctr" defTabSz="914103">
              <a:defRPr/>
            </a:pP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TRƯỜNG TIỂU HỌC ANH DŨNG</a:t>
            </a:r>
            <a:endParaRPr lang="zh-CN" alt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470988" y="1042487"/>
            <a:ext cx="3282524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227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5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796" y="4014413"/>
            <a:ext cx="4278467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 descr="Hồng Lĩnh (Hà Tĩnh): Quyết tâm đạt tăng trưởng 11% trong năm 2021 | Đảng  Cộng sản Việt Nam - Đại hội XII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1726" y="2667000"/>
            <a:ext cx="2446607" cy="137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Xe lu 2 bánh thép CLG613T | www.xemaychuyendu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2" b="15072"/>
          <a:stretch/>
        </p:blipFill>
        <p:spPr bwMode="auto">
          <a:xfrm>
            <a:off x="6186370" y="2667000"/>
            <a:ext cx="2007941" cy="141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512" y="4069042"/>
            <a:ext cx="3949657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Không gian vỉa hè - Nét văn minh của đô thị | Hội Kiến Trúc Sư Việt Na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059" y="2717005"/>
            <a:ext cx="2099171" cy="139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985" y="4081021"/>
            <a:ext cx="3848385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 descr="Vở vẽ A4 Hồng Hà 0236 | Shopee Việt Nam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0" b="19446"/>
          <a:stretch/>
        </p:blipFill>
        <p:spPr bwMode="auto">
          <a:xfrm>
            <a:off x="178352" y="2627857"/>
            <a:ext cx="2381589" cy="154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6154" y="4081021"/>
            <a:ext cx="3590598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998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02" y="5181600"/>
            <a:ext cx="11250062" cy="1933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84" y="0"/>
            <a:ext cx="11122699" cy="5647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016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anhdttlanglenb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17475"/>
            <a:ext cx="11988800" cy="6737351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WordArt 3"/>
          <p:cNvSpPr>
            <a:spLocks noChangeArrowheads="1" noChangeShapeType="1" noTextEdit="1"/>
          </p:cNvSpPr>
          <p:nvPr/>
        </p:nvSpPr>
        <p:spPr bwMode="auto">
          <a:xfrm>
            <a:off x="304800" y="609600"/>
            <a:ext cx="11506200" cy="1589088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b="1" i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 MỪNG</a:t>
            </a:r>
          </a:p>
        </p:txBody>
      </p:sp>
      <p:sp>
        <p:nvSpPr>
          <p:cNvPr id="5124" name="WordArt 4"/>
          <p:cNvSpPr>
            <a:spLocks noChangeArrowheads="1" noChangeShapeType="1" noTextEdit="1"/>
          </p:cNvSpPr>
          <p:nvPr/>
        </p:nvSpPr>
        <p:spPr bwMode="auto">
          <a:xfrm>
            <a:off x="406400" y="2743200"/>
            <a:ext cx="11590216" cy="1676400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4800" b="1" kern="1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Qúy thầy cô về dự giờ tiết học!</a:t>
            </a:r>
          </a:p>
        </p:txBody>
      </p:sp>
      <p:sp>
        <p:nvSpPr>
          <p:cNvPr id="39941" name="AutoShape 5"/>
          <p:cNvSpPr>
            <a:spLocks noChangeArrowheads="1"/>
          </p:cNvSpPr>
          <p:nvPr/>
        </p:nvSpPr>
        <p:spPr bwMode="auto">
          <a:xfrm>
            <a:off x="0" y="4495802"/>
            <a:ext cx="12192000" cy="2359024"/>
          </a:xfrm>
          <a:prstGeom prst="flowChartAlternateProcess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>
              <a:defRPr/>
            </a:pPr>
            <a:r>
              <a:rPr lang="en-US" sz="44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                         </a:t>
            </a:r>
            <a:r>
              <a:rPr lang="en-US" sz="4400" b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i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Tiếng Việt </a:t>
            </a:r>
            <a:r>
              <a:rPr lang="en-US" sz="4400" b="1" i="1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400" b="1" i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lang="en-US" sz="4400" b="1" i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44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4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4400" b="1" i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4400" b="1" i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4400" b="1" i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Thu </a:t>
            </a:r>
            <a:r>
              <a:rPr lang="en-US" sz="4400" b="1" i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endParaRPr lang="en-US" sz="4400" b="1" i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44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4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4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                      : </a:t>
            </a:r>
            <a:r>
              <a:rPr lang="en-US" sz="4400" b="1" i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400" b="1" i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4400" b="1" i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b="1" i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4400" b="1" i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Dũng</a:t>
            </a:r>
            <a:endParaRPr lang="en-US" sz="4400" b="1" i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8148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620" b="31901" l="17277" r="722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21" t="19140" r="31735" b="68360"/>
          <a:stretch/>
        </p:blipFill>
        <p:spPr bwMode="auto">
          <a:xfrm flipH="1">
            <a:off x="2886258" y="-256641"/>
            <a:ext cx="6195001" cy="963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620" b="31901" l="17277" r="722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21" t="19140" r="31735" b="68360"/>
          <a:stretch/>
        </p:blipFill>
        <p:spPr bwMode="auto">
          <a:xfrm flipV="1">
            <a:off x="2835286" y="6150422"/>
            <a:ext cx="6195001" cy="963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51" t="20703" r="36750" b="24805"/>
          <a:stretch/>
        </p:blipFill>
        <p:spPr bwMode="auto">
          <a:xfrm>
            <a:off x="3201880" y="461835"/>
            <a:ext cx="5461812" cy="5970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91349" y="375931"/>
            <a:ext cx="2694910" cy="941185"/>
            <a:chOff x="-7624" y="1396172"/>
            <a:chExt cx="2026198" cy="705889"/>
          </a:xfrm>
        </p:grpSpPr>
        <p:sp>
          <p:nvSpPr>
            <p:cNvPr id="7" name="Rounded Rectangle 6"/>
            <p:cNvSpPr/>
            <p:nvPr/>
          </p:nvSpPr>
          <p:spPr>
            <a:xfrm>
              <a:off x="502899" y="1396172"/>
              <a:ext cx="151567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latin typeface="Times New Roman" pitchFamily="18" charset="0"/>
                  <a:ea typeface="Arial-Rounded" pitchFamily="34" charset="0"/>
                  <a:cs typeface="Times New Roman" pitchFamily="18" charset="0"/>
                </a:rPr>
                <a:t>Viết vở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-7624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>
                  <a:solidFill>
                    <a:schemeClr val="tx1"/>
                  </a:solidFill>
                  <a:latin typeface="Times New Roman" pitchFamily="18" charset="0"/>
                  <a:ea typeface="Arial-Rounded" pitchFamily="34" charset="0"/>
                  <a:cs typeface="Times New Roman" pitchFamily="18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8136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F3D107-BF82-4E56-9CE4-C59ED38020A6}"/>
              </a:ext>
            </a:extLst>
          </p:cNvPr>
          <p:cNvSpPr txBox="1"/>
          <p:nvPr/>
        </p:nvSpPr>
        <p:spPr>
          <a:xfrm>
            <a:off x="336883" y="5046787"/>
            <a:ext cx="117079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latin typeface=".VnAvant" panose="020B7200000000000000" pitchFamily="34" charset="0"/>
              </a:rPr>
              <a:t> </a:t>
            </a:r>
            <a:r>
              <a:rPr lang="en-US" sz="5400" b="1" smtClean="0">
                <a:latin typeface=".VnAvant" panose="020B7200000000000000" pitchFamily="34" charset="0"/>
              </a:rPr>
              <a:t>   NghØ hÌ, bè mÑ cho Hµ vÒ quª. Quª Hµ lµ xø së cña dõa.</a:t>
            </a:r>
            <a:endParaRPr lang="en-US" sz="5400" b="1" dirty="0">
              <a:latin typeface=".VnAvant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527E1E-9287-4A47-A641-2C55A1439746}"/>
              </a:ext>
            </a:extLst>
          </p:cNvPr>
          <p:cNvSpPr txBox="1"/>
          <p:nvPr/>
        </p:nvSpPr>
        <p:spPr>
          <a:xfrm>
            <a:off x="3883222" y="5892418"/>
            <a:ext cx="12388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.VnAvant" panose="020B7200000000000000" pitchFamily="34" charset="0"/>
              </a:rPr>
              <a:t>x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7C5806-E0A6-44DF-9CEE-3DE642B0814B}"/>
              </a:ext>
            </a:extLst>
          </p:cNvPr>
          <p:cNvSpPr txBox="1"/>
          <p:nvPr/>
        </p:nvSpPr>
        <p:spPr>
          <a:xfrm>
            <a:off x="9011245" y="5069072"/>
            <a:ext cx="10735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.VnAvant" panose="020B7200000000000000" pitchFamily="34" charset="0"/>
              </a:rPr>
              <a:t>v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" t="4324" b="62116"/>
          <a:stretch/>
        </p:blipFill>
        <p:spPr>
          <a:xfrm>
            <a:off x="505326" y="0"/>
            <a:ext cx="11020927" cy="5076371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H="1">
            <a:off x="3932667" y="4920345"/>
            <a:ext cx="269674" cy="1040525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11601754" y="4851893"/>
            <a:ext cx="269674" cy="1040525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1712111" y="4874552"/>
            <a:ext cx="269674" cy="1040525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8899231" y="5775223"/>
            <a:ext cx="269674" cy="1040525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9011249" y="5776354"/>
            <a:ext cx="269674" cy="1040525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27C5806-E0A6-44DF-9CEE-3DE642B0814B}"/>
              </a:ext>
            </a:extLst>
          </p:cNvPr>
          <p:cNvSpPr txBox="1"/>
          <p:nvPr/>
        </p:nvSpPr>
        <p:spPr>
          <a:xfrm>
            <a:off x="836411" y="4918043"/>
            <a:ext cx="10735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.VnAvant" panose="020B7200000000000000" pitchFamily="34" charset="0"/>
              </a:rPr>
              <a:t>1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7C5806-E0A6-44DF-9CEE-3DE642B0814B}"/>
              </a:ext>
            </a:extLst>
          </p:cNvPr>
          <p:cNvSpPr txBox="1"/>
          <p:nvPr/>
        </p:nvSpPr>
        <p:spPr>
          <a:xfrm>
            <a:off x="110455" y="5742678"/>
            <a:ext cx="10735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rgbClr val="002060"/>
                </a:solidFill>
                <a:latin typeface=".VnAvant" panose="020B7200000000000000" pitchFamily="34" charset="0"/>
              </a:rPr>
              <a:t>2</a:t>
            </a:r>
            <a:endParaRPr lang="en-US" sz="3600" dirty="0">
              <a:solidFill>
                <a:srgbClr val="00206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12073" y="375931"/>
            <a:ext cx="2474186" cy="941185"/>
            <a:chOff x="158332" y="1396172"/>
            <a:chExt cx="1860242" cy="705889"/>
          </a:xfrm>
        </p:grpSpPr>
        <p:sp>
          <p:nvSpPr>
            <p:cNvPr id="17" name="Rounded Rectangle 16"/>
            <p:cNvSpPr/>
            <p:nvPr/>
          </p:nvSpPr>
          <p:spPr>
            <a:xfrm>
              <a:off x="502899" y="1396172"/>
              <a:ext cx="151567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>
                  <a:latin typeface="Times New Roman" pitchFamily="18" charset="0"/>
                  <a:ea typeface="Arial-Rounded" pitchFamily="34" charset="0"/>
                  <a:cs typeface="Times New Roman" pitchFamily="18" charset="0"/>
                </a:rPr>
                <a:t>Đọc</a:t>
              </a:r>
            </a:p>
          </p:txBody>
        </p:sp>
        <p:sp>
          <p:nvSpPr>
            <p:cNvPr id="18" name="Oval 17"/>
            <p:cNvSpPr/>
            <p:nvPr/>
          </p:nvSpPr>
          <p:spPr>
            <a:xfrm>
              <a:off x="158332" y="1435080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smtClean="0">
                  <a:solidFill>
                    <a:schemeClr val="tx1"/>
                  </a:solidFill>
                  <a:latin typeface="Times New Roman" pitchFamily="18" charset="0"/>
                  <a:ea typeface="Arial-Rounded" pitchFamily="34" charset="0"/>
                  <a:cs typeface="Times New Roman" pitchFamily="18" charset="0"/>
                </a:rPr>
                <a:t>6</a:t>
              </a:r>
              <a:endParaRPr lang="en-US" sz="4800" b="1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5782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ừ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422" y="126123"/>
            <a:ext cx="11887200" cy="655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50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" t="4324" b="62116"/>
          <a:stretch/>
        </p:blipFill>
        <p:spPr>
          <a:xfrm>
            <a:off x="299545" y="268014"/>
            <a:ext cx="11556123" cy="622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658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2717578" y="454969"/>
            <a:ext cx="9289937" cy="10066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500" b="1" smtClean="0">
                <a:latin typeface=".VnAvant" pitchFamily="34" charset="0"/>
                <a:ea typeface="Arial-Rounded" pitchFamily="34" charset="0"/>
                <a:cs typeface="Arial-Rounded" pitchFamily="34" charset="0"/>
              </a:rPr>
              <a:t>Thµnh phè vµ n«ng th«n</a:t>
            </a:r>
            <a:endParaRPr lang="en-US" sz="5500" b="1">
              <a:latin typeface=".VnAvant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" t="55638" r="-1624" b="5544"/>
          <a:stretch/>
        </p:blipFill>
        <p:spPr>
          <a:xfrm>
            <a:off x="689811" y="1782634"/>
            <a:ext cx="11502189" cy="485879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59371" y="375931"/>
            <a:ext cx="2426888" cy="941185"/>
            <a:chOff x="193894" y="1396172"/>
            <a:chExt cx="1824680" cy="705889"/>
          </a:xfrm>
        </p:grpSpPr>
        <p:sp>
          <p:nvSpPr>
            <p:cNvPr id="12" name="Rounded Rectangle 11"/>
            <p:cNvSpPr/>
            <p:nvPr/>
          </p:nvSpPr>
          <p:spPr>
            <a:xfrm>
              <a:off x="502899" y="1396172"/>
              <a:ext cx="151567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>
                  <a:latin typeface="Times New Roman" pitchFamily="18" charset="0"/>
                  <a:ea typeface="Arial-Rounded" pitchFamily="34" charset="0"/>
                  <a:cs typeface="Times New Roman" pitchFamily="18" charset="0"/>
                </a:rPr>
                <a:t>Nói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193894" y="1446910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smtClean="0">
                  <a:solidFill>
                    <a:schemeClr val="tx1"/>
                  </a:solidFill>
                  <a:latin typeface="Times New Roman" pitchFamily="18" charset="0"/>
                  <a:ea typeface="Arial-Rounded" pitchFamily="34" charset="0"/>
                  <a:cs typeface="Times New Roman" pitchFamily="18" charset="0"/>
                </a:rPr>
                <a:t>7</a:t>
              </a:r>
              <a:endParaRPr lang="en-US" sz="4800" b="1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239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ải Phò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6484" y="189186"/>
            <a:ext cx="11682248" cy="647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348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91349" y="375931"/>
            <a:ext cx="2977521" cy="941185"/>
            <a:chOff x="-7624" y="1396172"/>
            <a:chExt cx="2238682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502899" y="1396172"/>
              <a:ext cx="172815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latin typeface="Times New Roman" pitchFamily="18" charset="0"/>
                  <a:ea typeface="Arial-Rounded" pitchFamily="34" charset="0"/>
                  <a:cs typeface="Times New Roman" pitchFamily="18" charset="0"/>
                </a:rPr>
                <a:t>Củng cố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-7624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>
                  <a:solidFill>
                    <a:schemeClr val="tx1"/>
                  </a:solidFill>
                  <a:latin typeface=".VnAvant" pitchFamily="34" charset="0"/>
                  <a:ea typeface="Arial-Rounded" pitchFamily="34" charset="0"/>
                  <a:cs typeface="Arial-Rounded" pitchFamily="34" charset="0"/>
                </a:rPr>
                <a:t>8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871990" y="1821313"/>
            <a:ext cx="9289937" cy="10066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Đặt</a:t>
            </a:r>
            <a:r>
              <a:rPr lang="vi-VN" sz="6000" b="1">
                <a:ea typeface="Arial-Rounded" pitchFamily="34" charset="0"/>
                <a:cs typeface="Arial-Rounded" pitchFamily="34" charset="0"/>
              </a:rPr>
              <a:t> câu có tiếng chứa </a:t>
            </a:r>
            <a:r>
              <a:rPr lang="vi-VN" sz="6000" b="1" smtClean="0">
                <a:ea typeface="Arial-Rounded" pitchFamily="34" charset="0"/>
                <a:cs typeface="Arial-Rounded" pitchFamily="34" charset="0"/>
              </a:rPr>
              <a:t>âm </a:t>
            </a:r>
            <a:r>
              <a:rPr lang="vi-VN" sz="6000" b="1" smtClean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v</a:t>
            </a:r>
            <a:endParaRPr lang="en-US" sz="6000" b="1">
              <a:solidFill>
                <a:srgbClr val="FF0000"/>
              </a:solidFill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07291" y="3203423"/>
            <a:ext cx="9289937" cy="10066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Đặt</a:t>
            </a:r>
            <a:r>
              <a:rPr lang="vi-VN" sz="6000" b="1">
                <a:ea typeface="Arial-Rounded" pitchFamily="34" charset="0"/>
                <a:cs typeface="Arial-Rounded" pitchFamily="34" charset="0"/>
              </a:rPr>
              <a:t> câu có tiếng chứa </a:t>
            </a:r>
            <a:r>
              <a:rPr lang="vi-VN" sz="6000" b="1" smtClean="0">
                <a:ea typeface="Arial-Rounded" pitchFamily="34" charset="0"/>
                <a:cs typeface="Arial-Rounded" pitchFamily="34" charset="0"/>
              </a:rPr>
              <a:t>âm </a:t>
            </a:r>
            <a:r>
              <a:rPr lang="vi-VN" sz="6000" b="1" smtClean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x</a:t>
            </a:r>
            <a:endParaRPr lang="en-US" sz="6000" b="1">
              <a:solidFill>
                <a:srgbClr val="FF0000"/>
              </a:solidFill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795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9E950C-8CC5-4506-9AAE-C82592883E18}"/>
              </a:ext>
            </a:extLst>
          </p:cNvPr>
          <p:cNvSpPr txBox="1"/>
          <p:nvPr/>
        </p:nvSpPr>
        <p:spPr>
          <a:xfrm>
            <a:off x="132789" y="1051393"/>
            <a:ext cx="4045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rgbClr val="FFC000"/>
                </a:solidFill>
                <a:latin typeface=".VnAvant" pitchFamily="34" charset="0"/>
              </a:rPr>
              <a:t>quµ quª</a:t>
            </a:r>
            <a:endParaRPr lang="en-US" sz="7200" b="1" dirty="0">
              <a:solidFill>
                <a:srgbClr val="FFC00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9E950C-8CC5-4506-9AAE-C82592883E18}"/>
              </a:ext>
            </a:extLst>
          </p:cNvPr>
          <p:cNvSpPr txBox="1"/>
          <p:nvPr/>
        </p:nvSpPr>
        <p:spPr>
          <a:xfrm>
            <a:off x="4226041" y="1062262"/>
            <a:ext cx="39151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rgbClr val="00B050"/>
                </a:solidFill>
                <a:latin typeface=".VnAvant" pitchFamily="34" charset="0"/>
              </a:rPr>
              <a:t>ph× phß</a:t>
            </a:r>
            <a:endParaRPr lang="en-US" sz="7200" b="1" dirty="0">
              <a:solidFill>
                <a:srgbClr val="00B05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9E950C-8CC5-4506-9AAE-C82592883E18}"/>
              </a:ext>
            </a:extLst>
          </p:cNvPr>
          <p:cNvSpPr txBox="1"/>
          <p:nvPr/>
        </p:nvSpPr>
        <p:spPr>
          <a:xfrm>
            <a:off x="8051300" y="1051393"/>
            <a:ext cx="4044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rgbClr val="C00000"/>
                </a:solidFill>
                <a:latin typeface=".VnAvant" pitchFamily="34" charset="0"/>
              </a:rPr>
              <a:t>qua phµ</a:t>
            </a:r>
            <a:endParaRPr lang="en-US" sz="7200" b="1" dirty="0">
              <a:solidFill>
                <a:srgbClr val="C0000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9E950C-8CC5-4506-9AAE-C82592883E18}"/>
              </a:ext>
            </a:extLst>
          </p:cNvPr>
          <p:cNvSpPr txBox="1"/>
          <p:nvPr/>
        </p:nvSpPr>
        <p:spPr>
          <a:xfrm>
            <a:off x="277166" y="2868965"/>
            <a:ext cx="116664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rgbClr val="7030A0"/>
                </a:solidFill>
                <a:latin typeface=".VnAvant" pitchFamily="34" charset="0"/>
              </a:rPr>
              <a:t>- </a:t>
            </a:r>
            <a:r>
              <a:rPr lang="en-US" sz="6000" b="1">
                <a:solidFill>
                  <a:srgbClr val="7030A0"/>
                </a:solidFill>
                <a:latin typeface=".VnAvant" pitchFamily="34" charset="0"/>
              </a:rPr>
              <a:t>Chó QuÕ cho bÐ qu¶ m¬. </a:t>
            </a:r>
            <a:endParaRPr lang="en-US" sz="6000" b="1" dirty="0">
              <a:solidFill>
                <a:srgbClr val="7030A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9E950C-8CC5-4506-9AAE-C82592883E18}"/>
              </a:ext>
            </a:extLst>
          </p:cNvPr>
          <p:cNvSpPr txBox="1"/>
          <p:nvPr/>
        </p:nvSpPr>
        <p:spPr>
          <a:xfrm>
            <a:off x="277166" y="4129913"/>
            <a:ext cx="109465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latin typeface=".VnAvant" pitchFamily="34" charset="0"/>
              </a:rPr>
              <a:t> </a:t>
            </a:r>
            <a:r>
              <a:rPr lang="en-US" sz="6000" b="1">
                <a:solidFill>
                  <a:srgbClr val="002060"/>
                </a:solidFill>
                <a:latin typeface=".VnAvant" pitchFamily="34" charset="0"/>
              </a:rPr>
              <a:t>- </a:t>
            </a:r>
            <a:r>
              <a:rPr lang="en-US" sz="6000" b="1" smtClean="0">
                <a:solidFill>
                  <a:srgbClr val="002060"/>
                </a:solidFill>
                <a:latin typeface=".VnAvant" pitchFamily="34" charset="0"/>
              </a:rPr>
              <a:t>Phó </a:t>
            </a:r>
            <a:r>
              <a:rPr lang="en-US" sz="6000" b="1">
                <a:solidFill>
                  <a:srgbClr val="002060"/>
                </a:solidFill>
                <a:latin typeface=".VnAvant" pitchFamily="34" charset="0"/>
              </a:rPr>
              <a:t>pha cµ phª cho bè. </a:t>
            </a:r>
            <a:endParaRPr lang="en-US" sz="6000" b="1" dirty="0">
              <a:solidFill>
                <a:srgbClr val="00206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15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3" descr="BAR5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5943603"/>
            <a:ext cx="7112000" cy="503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1" descr="pretty_flower_orange_h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5410200"/>
            <a:ext cx="26416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2" descr="pretty_flower_orange_hb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867400"/>
            <a:ext cx="1422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3" descr="pretty_flower_purple_hb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5867402"/>
            <a:ext cx="11176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4" descr="pretty_flower_purple_hb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5638802"/>
            <a:ext cx="1371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5" descr="pretty_flower_orange_hb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1" y="5867403"/>
            <a:ext cx="1009651" cy="757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6" descr="POINSET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41816" y="5018619"/>
            <a:ext cx="1981200" cy="169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7" descr="POINSET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85916" y="4406585"/>
            <a:ext cx="2636977" cy="225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8" descr="POINSET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608286" y="-134956"/>
            <a:ext cx="2443651" cy="2713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24" descr="POINSET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2641600" cy="2443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27" descr="POINSET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9725175" y="4422351"/>
            <a:ext cx="2636977" cy="225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6" name="Text Box 2"/>
          <p:cNvSpPr txBox="1">
            <a:spLocks noChangeArrowheads="1"/>
          </p:cNvSpPr>
          <p:nvPr/>
        </p:nvSpPr>
        <p:spPr bwMode="auto">
          <a:xfrm>
            <a:off x="-31750" y="3130715"/>
            <a:ext cx="12192001" cy="99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.VnAvant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 dirty="0">
                <a:latin typeface="Times New Roman" panose="02020603050405020304" pitchFamily="18" charset="0"/>
              </a:rPr>
              <a:t> 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Chúc các thầy, cô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sức</a:t>
            </a:r>
            <a:r>
              <a:rPr lang="en-US" altLang="en-US" sz="6000" b="1">
                <a:solidFill>
                  <a:srgbClr val="FF0000"/>
                </a:solidFill>
                <a:latin typeface="Times New Roman" panose="02020603050405020304" pitchFamily="18" charset="0"/>
              </a:rPr>
              <a:t> khỏe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!</a:t>
            </a:r>
          </a:p>
        </p:txBody>
      </p: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21267" y="4176627"/>
            <a:ext cx="12192000" cy="992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</a:rPr>
              <a:t>Chúc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</a:rPr>
              <a:t>các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</a:rPr>
              <a:t>em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</a:rPr>
              <a:t>chăm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</a:rPr>
              <a:t>ngoan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</a:rPr>
              <a:t>học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</a:rPr>
              <a:t>giỏi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</a:rPr>
              <a:t>!</a:t>
            </a:r>
          </a:p>
        </p:txBody>
      </p:sp>
      <p:sp>
        <p:nvSpPr>
          <p:cNvPr id="24" name="WordArt 6">
            <a:extLst>
              <a:ext uri="{FF2B5EF4-FFF2-40B4-BE49-F238E27FC236}">
                <a16:creationId xmlns:a16="http://schemas.microsoft.com/office/drawing/2014/main" id="{888A0B4A-AA1B-4CE0-B467-44DB40A74D8F}"/>
              </a:ext>
            </a:extLst>
          </p:cNvPr>
          <p:cNvSpPr>
            <a:spLocks noChangeArrowheads="1" noChangeShapeType="1" noTextEdit="1"/>
          </p:cNvSpPr>
          <p:nvPr>
            <p:custDataLst>
              <p:tags r:id="rId1"/>
            </p:custDataLst>
          </p:nvPr>
        </p:nvSpPr>
        <p:spPr bwMode="auto">
          <a:xfrm>
            <a:off x="223939" y="1200534"/>
            <a:ext cx="11680624" cy="1897012"/>
          </a:xfrm>
          <a:prstGeom prst="rect">
            <a:avLst/>
          </a:prstGeom>
        </p:spPr>
        <p:txBody>
          <a:bodyPr wrap="none" lIns="68580" tIns="34290" rIns="68580" bIns="34290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22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chân thành cảm ơn quý </a:t>
            </a:r>
            <a:r>
              <a:rPr lang="en-US" sz="22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 </a:t>
            </a:r>
            <a:r>
              <a:rPr lang="en-US" sz="2200" b="1" kern="1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vi-VN" sz="22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giáo</a:t>
            </a:r>
            <a:r>
              <a:rPr lang="en-US" sz="2200" b="1" kern="1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2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99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7E0CD6C-0702-4B5C-9A49-77BF73FEABFD}"/>
              </a:ext>
            </a:extLst>
          </p:cNvPr>
          <p:cNvSpPr txBox="1"/>
          <p:nvPr/>
        </p:nvSpPr>
        <p:spPr>
          <a:xfrm>
            <a:off x="3572290" y="5534945"/>
            <a:ext cx="60529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600" b="1" smtClean="0">
                <a:latin typeface=".VnAvant" panose="020B7200000000000000" pitchFamily="34" charset="0"/>
              </a:rPr>
              <a:t>Hµ vÏ xe ®¹p.</a:t>
            </a:r>
            <a:endParaRPr lang="en-US" sz="5600" b="1" dirty="0">
              <a:latin typeface=".VnAvant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361693-28B5-4E7C-B427-3B28539B89AD}"/>
              </a:ext>
            </a:extLst>
          </p:cNvPr>
          <p:cNvSpPr txBox="1"/>
          <p:nvPr/>
        </p:nvSpPr>
        <p:spPr>
          <a:xfrm>
            <a:off x="4695236" y="5534944"/>
            <a:ext cx="12192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600" b="1" smtClean="0">
                <a:solidFill>
                  <a:srgbClr val="FF0000"/>
                </a:solidFill>
                <a:latin typeface=".VnAvant" panose="020B7200000000000000" pitchFamily="34" charset="0"/>
              </a:rPr>
              <a:t>v</a:t>
            </a:r>
            <a:endParaRPr lang="en-US" sz="56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BB53F0-AF4F-40F4-A546-002048DA2B7D}"/>
              </a:ext>
            </a:extLst>
          </p:cNvPr>
          <p:cNvSpPr txBox="1"/>
          <p:nvPr/>
        </p:nvSpPr>
        <p:spPr>
          <a:xfrm>
            <a:off x="5791198" y="5534943"/>
            <a:ext cx="159868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600" b="1" smtClean="0">
                <a:solidFill>
                  <a:srgbClr val="FF0000"/>
                </a:solidFill>
                <a:latin typeface=".VnAvant" panose="020B7200000000000000" pitchFamily="34" charset="0"/>
              </a:rPr>
              <a:t>x</a:t>
            </a:r>
            <a:endParaRPr lang="en-US" sz="560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37"/>
          <a:stretch/>
        </p:blipFill>
        <p:spPr>
          <a:xfrm>
            <a:off x="192505" y="0"/>
            <a:ext cx="11999495" cy="528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01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53EA8E2-C86F-4D9B-BD1C-2AA98413E048}"/>
              </a:ext>
            </a:extLst>
          </p:cNvPr>
          <p:cNvGraphicFramePr>
            <a:graphicFrameLocks noGrp="1"/>
          </p:cNvGraphicFramePr>
          <p:nvPr/>
        </p:nvGraphicFramePr>
        <p:xfrm>
          <a:off x="2132199" y="2461179"/>
          <a:ext cx="3403362" cy="25139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01681">
                  <a:extLst>
                    <a:ext uri="{9D8B030D-6E8A-4147-A177-3AD203B41FA5}">
                      <a16:colId xmlns:a16="http://schemas.microsoft.com/office/drawing/2014/main" val="1943293709"/>
                    </a:ext>
                  </a:extLst>
                </a:gridCol>
                <a:gridCol w="1701681">
                  <a:extLst>
                    <a:ext uri="{9D8B030D-6E8A-4147-A177-3AD203B41FA5}">
                      <a16:colId xmlns:a16="http://schemas.microsoft.com/office/drawing/2014/main" val="3045498190"/>
                    </a:ext>
                  </a:extLst>
                </a:gridCol>
              </a:tblGrid>
              <a:tr h="125697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8223561"/>
                  </a:ext>
                </a:extLst>
              </a:tr>
              <a:tr h="1256972"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03118932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3E55CB5-D247-4CEA-8128-0F47D42832C4}"/>
              </a:ext>
            </a:extLst>
          </p:cNvPr>
          <p:cNvGraphicFramePr>
            <a:graphicFrameLocks noGrp="1"/>
          </p:cNvGraphicFramePr>
          <p:nvPr/>
        </p:nvGraphicFramePr>
        <p:xfrm>
          <a:off x="6948949" y="2461179"/>
          <a:ext cx="3532238" cy="25139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66119">
                  <a:extLst>
                    <a:ext uri="{9D8B030D-6E8A-4147-A177-3AD203B41FA5}">
                      <a16:colId xmlns:a16="http://schemas.microsoft.com/office/drawing/2014/main" val="1943293709"/>
                    </a:ext>
                  </a:extLst>
                </a:gridCol>
                <a:gridCol w="1766119">
                  <a:extLst>
                    <a:ext uri="{9D8B030D-6E8A-4147-A177-3AD203B41FA5}">
                      <a16:colId xmlns:a16="http://schemas.microsoft.com/office/drawing/2014/main" val="3045498190"/>
                    </a:ext>
                  </a:extLst>
                </a:gridCol>
              </a:tblGrid>
              <a:tr h="125697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8223561"/>
                  </a:ext>
                </a:extLst>
              </a:tr>
              <a:tr h="1256972"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0311893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9948BED-CD59-4793-8D6B-185BCACB6AE6}"/>
              </a:ext>
            </a:extLst>
          </p:cNvPr>
          <p:cNvSpPr txBox="1"/>
          <p:nvPr/>
        </p:nvSpPr>
        <p:spPr>
          <a:xfrm>
            <a:off x="3474252" y="1144893"/>
            <a:ext cx="9499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solidFill>
                  <a:srgbClr val="FF0000"/>
                </a:solidFill>
                <a:latin typeface=".VnAvant" panose="020B7200000000000000" pitchFamily="34" charset="0"/>
              </a:rPr>
              <a:t>v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6BCA33-E972-42F8-B066-5894D29F8D4B}"/>
              </a:ext>
            </a:extLst>
          </p:cNvPr>
          <p:cNvSpPr txBox="1"/>
          <p:nvPr/>
        </p:nvSpPr>
        <p:spPr>
          <a:xfrm>
            <a:off x="2541741" y="2461179"/>
            <a:ext cx="17206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solidFill>
                  <a:srgbClr val="FF0000"/>
                </a:solidFill>
                <a:latin typeface=".VnAvant" panose="020B7200000000000000" pitchFamily="34" charset="0"/>
              </a:rPr>
              <a:t>v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005244-A48F-4031-8267-D0A81863B193}"/>
              </a:ext>
            </a:extLst>
          </p:cNvPr>
          <p:cNvSpPr txBox="1"/>
          <p:nvPr/>
        </p:nvSpPr>
        <p:spPr>
          <a:xfrm>
            <a:off x="4262386" y="2461178"/>
            <a:ext cx="17206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latin typeface=".VnAvant" panose="020B7200000000000000" pitchFamily="34" charset="0"/>
              </a:rPr>
              <a:t>e</a:t>
            </a:r>
            <a:endParaRPr lang="en-US" sz="7200" b="1" dirty="0">
              <a:latin typeface=".VnAvant" panose="020B72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0042A2-0C68-4C8F-9BBE-2198D95C3186}"/>
              </a:ext>
            </a:extLst>
          </p:cNvPr>
          <p:cNvSpPr txBox="1"/>
          <p:nvPr/>
        </p:nvSpPr>
        <p:spPr>
          <a:xfrm>
            <a:off x="3250425" y="3685570"/>
            <a:ext cx="20980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solidFill>
                  <a:srgbClr val="FF0000"/>
                </a:solidFill>
                <a:latin typeface=".VnAvant" panose="020B7200000000000000" pitchFamily="34" charset="0"/>
              </a:rPr>
              <a:t>v</a:t>
            </a:r>
            <a:r>
              <a:rPr lang="en-US" sz="7200" b="1" smtClean="0">
                <a:latin typeface=".VnAvant" panose="020B7200000000000000" pitchFamily="34" charset="0"/>
              </a:rPr>
              <a:t>Ï</a:t>
            </a:r>
            <a:endParaRPr lang="en-US" sz="7200" b="1" dirty="0">
              <a:latin typeface=".VnAvant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A85F80-7802-40AB-B0E0-3710439A8E91}"/>
              </a:ext>
            </a:extLst>
          </p:cNvPr>
          <p:cNvSpPr txBox="1"/>
          <p:nvPr/>
        </p:nvSpPr>
        <p:spPr>
          <a:xfrm>
            <a:off x="8391935" y="1174055"/>
            <a:ext cx="17206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solidFill>
                  <a:srgbClr val="FF0000"/>
                </a:solidFill>
                <a:latin typeface=".VnAvant" panose="020B7200000000000000" pitchFamily="34" charset="0"/>
              </a:rPr>
              <a:t>x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D72010-FE42-4171-8D28-5712F7F90D33}"/>
              </a:ext>
            </a:extLst>
          </p:cNvPr>
          <p:cNvSpPr txBox="1"/>
          <p:nvPr/>
        </p:nvSpPr>
        <p:spPr>
          <a:xfrm>
            <a:off x="7469489" y="2461178"/>
            <a:ext cx="17206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solidFill>
                  <a:srgbClr val="FF0000"/>
                </a:solidFill>
                <a:latin typeface=".VnAvant" panose="020B7200000000000000" pitchFamily="34" charset="0"/>
              </a:rPr>
              <a:t>x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AA4BBC-B8C5-4AE2-97FE-588219A6D5D9}"/>
              </a:ext>
            </a:extLst>
          </p:cNvPr>
          <p:cNvSpPr txBox="1"/>
          <p:nvPr/>
        </p:nvSpPr>
        <p:spPr>
          <a:xfrm>
            <a:off x="9184830" y="2417779"/>
            <a:ext cx="17206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latin typeface=".VnAvant" panose="020B7200000000000000" pitchFamily="34" charset="0"/>
              </a:rPr>
              <a:t>e</a:t>
            </a:r>
            <a:endParaRPr lang="en-US" sz="7200" b="1" dirty="0">
              <a:latin typeface=".VnAvant" panose="020B72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EC4BDC-5E7B-4D08-A1F0-F5CF6A1C373D}"/>
              </a:ext>
            </a:extLst>
          </p:cNvPr>
          <p:cNvSpPr txBox="1"/>
          <p:nvPr/>
        </p:nvSpPr>
        <p:spPr>
          <a:xfrm>
            <a:off x="8100696" y="3685569"/>
            <a:ext cx="2136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solidFill>
                  <a:srgbClr val="FF0000"/>
                </a:solidFill>
                <a:latin typeface=".VnAvant" panose="020B7200000000000000" pitchFamily="34" charset="0"/>
              </a:rPr>
              <a:t>x</a:t>
            </a:r>
            <a:r>
              <a:rPr lang="en-US" sz="7200" b="1" smtClean="0">
                <a:latin typeface=".VnAvant" panose="020B7200000000000000" pitchFamily="34" charset="0"/>
              </a:rPr>
              <a:t>e</a:t>
            </a:r>
            <a:endParaRPr lang="en-US" sz="7200" b="1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832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FAD81C7-514F-4D16-BAD2-DDC0D9FA94BD}"/>
              </a:ext>
            </a:extLst>
          </p:cNvPr>
          <p:cNvSpPr txBox="1"/>
          <p:nvPr/>
        </p:nvSpPr>
        <p:spPr>
          <a:xfrm>
            <a:off x="1436069" y="1574054"/>
            <a:ext cx="23177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rgbClr val="FF0000"/>
                </a:solidFill>
                <a:latin typeface=".VnAvant" panose="020B7200000000000000" pitchFamily="34" charset="0"/>
              </a:rPr>
              <a:t>v</a:t>
            </a:r>
            <a:r>
              <a:rPr lang="en-US" sz="8000" b="1" smtClean="0">
                <a:latin typeface=".VnAvant" panose="020B7200000000000000" pitchFamily="34" charset="0"/>
              </a:rPr>
              <a:t>â</a:t>
            </a:r>
            <a:endParaRPr lang="en-US" sz="8000" b="1" dirty="0">
              <a:latin typeface=".VnAvant" panose="020B72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869AE4-8E8E-4E8E-816F-3767B5F0996B}"/>
              </a:ext>
            </a:extLst>
          </p:cNvPr>
          <p:cNvSpPr txBox="1"/>
          <p:nvPr/>
        </p:nvSpPr>
        <p:spPr>
          <a:xfrm>
            <a:off x="5385196" y="1479459"/>
            <a:ext cx="17206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rgbClr val="FF0000"/>
                </a:solidFill>
                <a:latin typeface=".VnAvant" panose="020B7200000000000000" pitchFamily="34" charset="0"/>
              </a:rPr>
              <a:t>v</a:t>
            </a:r>
            <a:r>
              <a:rPr lang="en-US" sz="8000" b="1" smtClean="0">
                <a:latin typeface=".VnAvant" panose="020B7200000000000000" pitchFamily="34" charset="0"/>
              </a:rPr>
              <a:t>ë</a:t>
            </a:r>
            <a:endParaRPr lang="en-US" sz="8000" b="1" dirty="0">
              <a:latin typeface=".VnAvant" panose="020B72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646473-DAB6-49CC-AA65-0BA3B6CEA093}"/>
              </a:ext>
            </a:extLst>
          </p:cNvPr>
          <p:cNvSpPr txBox="1"/>
          <p:nvPr/>
        </p:nvSpPr>
        <p:spPr>
          <a:xfrm>
            <a:off x="8740359" y="1447327"/>
            <a:ext cx="23046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rgbClr val="FF0000"/>
                </a:solidFill>
                <a:latin typeface=".VnAvant" panose="020B7200000000000000" pitchFamily="34" charset="0"/>
              </a:rPr>
              <a:t>v</a:t>
            </a:r>
            <a:r>
              <a:rPr lang="en-US" sz="8000" b="1" smtClean="0">
                <a:latin typeface=".VnAvant" panose="020B7200000000000000" pitchFamily="34" charset="0"/>
              </a:rPr>
              <a:t>ua</a:t>
            </a:r>
            <a:endParaRPr lang="en-US" sz="8000" b="1" dirty="0">
              <a:latin typeface=".VnAvant" panose="020B72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7B973E-DD9D-4A71-B337-0DAC5E6EE947}"/>
              </a:ext>
            </a:extLst>
          </p:cNvPr>
          <p:cNvSpPr txBox="1"/>
          <p:nvPr/>
        </p:nvSpPr>
        <p:spPr>
          <a:xfrm>
            <a:off x="1179095" y="4143447"/>
            <a:ext cx="23855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rgbClr val="FF0000"/>
                </a:solidFill>
                <a:latin typeface=".VnAvant" panose="020B7200000000000000" pitchFamily="34" charset="0"/>
              </a:rPr>
              <a:t>x</a:t>
            </a:r>
            <a:r>
              <a:rPr lang="en-US" sz="8000" b="1" smtClean="0">
                <a:latin typeface=".VnAvant" panose="020B7200000000000000" pitchFamily="34" charset="0"/>
              </a:rPr>
              <a:t>Øa</a:t>
            </a:r>
            <a:endParaRPr lang="en-US" sz="8000" b="1" dirty="0">
              <a:latin typeface=".VnAvant" panose="020B72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E3CB14D-2B00-40C7-A796-5DC89180659B}"/>
              </a:ext>
            </a:extLst>
          </p:cNvPr>
          <p:cNvSpPr txBox="1"/>
          <p:nvPr/>
        </p:nvSpPr>
        <p:spPr>
          <a:xfrm>
            <a:off x="5168656" y="4126630"/>
            <a:ext cx="21579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rgbClr val="FF0000"/>
                </a:solidFill>
                <a:latin typeface=".VnAvant" panose="020B7200000000000000" pitchFamily="34" charset="0"/>
              </a:rPr>
              <a:t>x</a:t>
            </a:r>
            <a:r>
              <a:rPr lang="en-US" sz="8000" b="1" smtClean="0">
                <a:latin typeface=".VnAvant" panose="020B7200000000000000" pitchFamily="34" charset="0"/>
              </a:rPr>
              <a:t>ø</a:t>
            </a:r>
            <a:endParaRPr lang="en-US" sz="8000" b="1" dirty="0">
              <a:latin typeface=".VnAvant" panose="020B72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D095F9C-3744-4468-88AC-82763CC330A4}"/>
              </a:ext>
            </a:extLst>
          </p:cNvPr>
          <p:cNvSpPr txBox="1"/>
          <p:nvPr/>
        </p:nvSpPr>
        <p:spPr>
          <a:xfrm>
            <a:off x="8740359" y="4109362"/>
            <a:ext cx="24730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rgbClr val="FF0000"/>
                </a:solidFill>
                <a:latin typeface=".VnAvant" panose="020B7200000000000000" pitchFamily="34" charset="0"/>
              </a:rPr>
              <a:t>x</a:t>
            </a:r>
            <a:r>
              <a:rPr lang="en-US" sz="8000" b="1" smtClean="0">
                <a:latin typeface=".VnAvant" panose="020B7200000000000000" pitchFamily="34" charset="0"/>
              </a:rPr>
              <a:t>­a</a:t>
            </a:r>
            <a:endParaRPr lang="en-US" sz="8000" b="1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6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5" grpId="0"/>
      <p:bldP spid="19" grpId="0"/>
      <p:bldP spid="22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638957" y="5142748"/>
            <a:ext cx="5859894" cy="125805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.VnAvant" pitchFamily="34" charset="0"/>
                <a:ea typeface="Arial-Rounded" pitchFamily="34" charset="0"/>
                <a:cs typeface="Arial-Rounded" pitchFamily="34" charset="0"/>
              </a:rPr>
              <a:t>vë vÏ</a:t>
            </a:r>
            <a:endParaRPr lang="en-US" sz="9600">
              <a:latin typeface=".VnAvant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205629" y="5174834"/>
            <a:ext cx="2110948" cy="125001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.VnAvant" pitchFamily="34" charset="0"/>
                <a:ea typeface="Arial-Rounded" pitchFamily="34" charset="0"/>
                <a:cs typeface="Arial-Rounded" pitchFamily="34" charset="0"/>
              </a:rPr>
              <a:t>v</a:t>
            </a:r>
            <a:endParaRPr lang="en-US" sz="9600">
              <a:solidFill>
                <a:srgbClr val="FF0000"/>
              </a:solidFill>
              <a:latin typeface=".VnAvant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2" descr="Vở vẽ A4 Hồng Hà 0236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0" b="19446"/>
          <a:stretch/>
        </p:blipFill>
        <p:spPr bwMode="auto">
          <a:xfrm>
            <a:off x="1419726" y="192506"/>
            <a:ext cx="9601199" cy="495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861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878774" y="5725732"/>
            <a:ext cx="6282623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.VnAvant" pitchFamily="34" charset="0"/>
                <a:ea typeface="Arial-Rounded" pitchFamily="34" charset="0"/>
                <a:cs typeface="Arial-Rounded" pitchFamily="34" charset="0"/>
              </a:rPr>
              <a:t>vØa hÌ</a:t>
            </a:r>
            <a:endParaRPr lang="en-US" sz="9600">
              <a:latin typeface=".VnAvant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86000" y="5723136"/>
            <a:ext cx="4450133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.VnAvant" pitchFamily="34" charset="0"/>
                <a:ea typeface="Arial-Rounded" pitchFamily="34" charset="0"/>
                <a:cs typeface="Arial-Rounded" pitchFamily="34" charset="0"/>
              </a:rPr>
              <a:t>v</a:t>
            </a:r>
            <a:endParaRPr lang="en-US" sz="9600">
              <a:solidFill>
                <a:srgbClr val="FF0000"/>
              </a:solidFill>
              <a:latin typeface=".VnAvant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4" descr="Giành lại vỉa hè cho giao thông tại TP.HCM | Tài chính - Kinh doanh | Thanh  Niê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559" y="372736"/>
            <a:ext cx="8253662" cy="4897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91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119516" y="5738447"/>
            <a:ext cx="5888799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.VnAvant" pitchFamily="34" charset="0"/>
                <a:ea typeface="Arial-Rounded" pitchFamily="34" charset="0"/>
                <a:cs typeface="Arial-Rounded" pitchFamily="34" charset="0"/>
              </a:rPr>
              <a:t>xe lu</a:t>
            </a:r>
            <a:endParaRPr lang="en-US" sz="9600">
              <a:latin typeface=".VnAvant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428031" y="5738447"/>
            <a:ext cx="3165276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.VnAvant" pitchFamily="34" charset="0"/>
                <a:ea typeface="Arial-Rounded" pitchFamily="34" charset="0"/>
                <a:cs typeface="Arial-Rounded" pitchFamily="34" charset="0"/>
              </a:rPr>
              <a:t>x</a:t>
            </a:r>
            <a:endParaRPr lang="en-US" sz="9600">
              <a:solidFill>
                <a:srgbClr val="FF0000"/>
              </a:solidFill>
              <a:latin typeface=".VnAvant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2" descr="Xe lu 2 bánh thép CLG613T | www.xemaychuyendu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2" b="15072"/>
          <a:stretch/>
        </p:blipFill>
        <p:spPr bwMode="auto">
          <a:xfrm>
            <a:off x="1973179" y="151334"/>
            <a:ext cx="8181474" cy="4915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678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644298" y="5464085"/>
            <a:ext cx="517611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.VnAvant" pitchFamily="34" charset="0"/>
                <a:ea typeface="Arial-Rounded" pitchFamily="34" charset="0"/>
                <a:cs typeface="Arial-Rounded" pitchFamily="34" charset="0"/>
              </a:rPr>
              <a:t>thÞ x·</a:t>
            </a:r>
            <a:endParaRPr lang="en-US" sz="9600">
              <a:latin typeface=".VnAvant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142100" y="5488148"/>
            <a:ext cx="304678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.VnAvant" pitchFamily="34" charset="0"/>
                <a:ea typeface="Arial-Rounded" pitchFamily="34" charset="0"/>
                <a:cs typeface="Arial-Rounded" pitchFamily="34" charset="0"/>
              </a:rPr>
              <a:t>x</a:t>
            </a:r>
          </a:p>
        </p:txBody>
      </p:sp>
      <p:pic>
        <p:nvPicPr>
          <p:cNvPr id="6" name="Picture 6" descr="Hồng Lĩnh (Hà Tĩnh): Quyết tâm đạt tăng trưởng 11% trong năm 2021 | Đảng  Cộng sản Việt Nam - Đại hội XII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547" y="193308"/>
            <a:ext cx="8999621" cy="4608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4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974DFE4-7392-4B66-9F7E-A7DFF6BAB262}&quot;/&gt;&lt;isInvalidForFieldText val=&quot;0&quot;/&gt;&lt;Image&gt;&lt;filename val=&quot;C:\Users\Truc\AppData\Local\Temp\PR\data\asimages\{3974DFE4-7392-4B66-9F7E-A7DFF6BAB262}_60.png&quot;/&gt;&lt;left val=&quot;23&quot;/&gt;&lt;top val=&quot;156&quot;/&gt;&lt;width val=&quot;971&quot;/&gt;&lt;height val=&quot;181&quot;/&gt;&lt;hasText val=&quot;1&quot;/&gt;&lt;/Image&gt;&lt;/ThreeDShapeInfo&gt;"/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</TotalTime>
  <Words>196</Words>
  <Application>Microsoft Office PowerPoint</Application>
  <PresentationFormat>Widescreen</PresentationFormat>
  <Paragraphs>63</Paragraphs>
  <Slides>20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Arial-Rounded</vt:lpstr>
      <vt:lpstr>DFPOP1-W9</vt:lpstr>
      <vt:lpstr>宋体</vt:lpstr>
      <vt:lpstr>华康少女文字W5</vt:lpstr>
      <vt:lpstr>.VnAvant</vt:lpstr>
      <vt:lpstr>Arial</vt:lpstr>
      <vt:lpstr>Calibri</vt:lpstr>
      <vt:lpstr>Calibri Light</vt:lpstr>
      <vt:lpstr>Times New Roman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Windows User</cp:lastModifiedBy>
  <cp:revision>26</cp:revision>
  <dcterms:created xsi:type="dcterms:W3CDTF">2020-08-16T07:02:23Z</dcterms:created>
  <dcterms:modified xsi:type="dcterms:W3CDTF">2025-04-06T00:07:07Z</dcterms:modified>
</cp:coreProperties>
</file>