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1" r:id="rId3"/>
    <p:sldId id="275" r:id="rId4"/>
    <p:sldId id="289" r:id="rId5"/>
    <p:sldId id="290" r:id="rId6"/>
    <p:sldId id="297" r:id="rId7"/>
    <p:sldId id="291" r:id="rId8"/>
    <p:sldId id="292" r:id="rId9"/>
    <p:sldId id="298" r:id="rId10"/>
    <p:sldId id="294" r:id="rId11"/>
    <p:sldId id="295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E643-140A-4474-9ED5-99DB3F26AF6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1062-CA57-44AE-822F-0CD7D6B0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0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57BE-D2E3-4E14-889A-EE103E3B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07680-CDA2-4449-B106-67FFCC38D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69A8-7936-41EE-B0D4-FBDF623A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CB86-0A7D-4BD0-9509-CD26B245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33B-8074-4109-B046-4B5D4757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7608-870E-42DB-AA09-357DBEAD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7158-F1D3-499F-A939-B4DFB3D8D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8097-5E35-492D-965E-0471EBE4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1DB0-820C-467C-9D75-2DDC6A64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6669-3285-49C0-9367-96030563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7A27-E668-458E-AA56-FAFFD202A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DF56-5A7E-4178-B84D-672F40FA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7567-545F-43EB-9D6C-5A13A3C0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0EE9-2971-4D8B-B09D-A621504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B5BE-F9CC-45A9-8EC1-4752BECC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2" indent="0" algn="ctr">
              <a:buNone/>
              <a:defRPr sz="2000"/>
            </a:lvl2pPr>
            <a:lvl3pPr marL="914103" indent="0" algn="ctr">
              <a:buNone/>
              <a:defRPr sz="1800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2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0DD4-0408-4804-91DE-B9B45DD9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4C1B-D3D7-46EA-8724-D6E5D2F1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0E75-92A9-4763-AB09-C815AFA6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589C5-CC0C-4307-BE2A-AD69E8F6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FADF-D356-42F7-B220-8043A1F2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400"/>
            </a:lvl3pPr>
            <a:lvl4pPr marL="1371155" indent="0">
              <a:buNone/>
              <a:defRPr sz="2000"/>
            </a:lvl4pPr>
            <a:lvl5pPr marL="1828205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8C3F-F1A1-43DD-82C2-107C26BA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756B0-51C2-436F-8952-23CD8ABC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3BA7-E5D5-4E2C-BED4-EA53B492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64FA-9363-4E73-B8B6-E207BF74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B21C-D12C-4665-87CC-B985ACB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A581-B2CA-4CBF-9E10-31F33F43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D9EA-6648-4681-B49F-2BC866CFE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24C2-E01D-4F9D-B11F-CCD60CF0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951B0-2C79-4984-AF7E-6CB2B4DC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D9639-373B-49BA-94E4-0FA45663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6284-2D84-48FD-90CF-BDACB5A6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0B79-57C1-4B10-9F14-1D92F71C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2D3D-1737-442A-8863-49B2ABA1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028B-177F-4131-A0C0-98BF7C68C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891-655B-4831-918B-5D2725429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FDFF8-CBC2-4A9F-A27D-81C4BD6E1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7BFA-9AD9-41E6-B5BC-A83D6BF7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A767F-DA0E-4B1B-8931-C0C78950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895F2-0F4F-4A26-8F9F-25BAFD02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82EA-7A10-496F-BF6F-F980C16D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D82EE-02A1-4A04-84D5-24C01EA6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74FFC-46CD-4D73-9A6E-37AD64D3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6A5BF-120A-4C6C-98A2-4FF3CCEA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0C526-547E-4E4B-B765-2F3C904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CB68-AE3E-44F1-8441-AF79673B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9351-DD92-47EF-AA5E-A156F28B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1F69-0220-419B-A2BE-B5E2AE24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D3A2-93B5-4EA4-88FD-0EEDC09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53CA8-1928-426F-8487-13F8836BD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4EAA9-A665-4B96-8827-3FB91723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97BD-1E26-4556-8A59-DC8E3BB6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A9A6-2B75-4424-8D59-EBEC986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8804-228D-421C-ADBE-D4B56A63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68D46-C456-4515-A775-45F33B75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A4DDC-831B-49FE-B382-00E4ACE0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A7DC-4ACA-4E1E-A1BE-0C14F9C4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5BEB-B838-4982-A07A-AF5E48E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DE278-1BBA-4B07-B257-C0E2FF3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80C6E-DE52-450F-8C42-E7D4F73A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302E-FA3F-4CA6-9CC6-7580DAC2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4FA6F-F9D3-479E-9576-6D823DB14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6746-C04B-45A8-A02B-947C9D91F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8868-93F1-46AD-BC55-6B1FE65D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705040"/>
            <a:ext cx="2660681" cy="89117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8760"/>
            <a:ext cx="12187589" cy="40042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6915"/>
            <a:ext cx="12813442" cy="20099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398" y="1791883"/>
            <a:ext cx="8335221" cy="466754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596" y="3787060"/>
            <a:ext cx="6868446" cy="15381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103">
              <a:defRPr/>
            </a:pP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29: </a:t>
            </a:r>
            <a:r>
              <a:rPr lang="en-US" altLang="zh-CN" sz="47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chính</a:t>
            </a:r>
            <a:r>
              <a:rPr lang="en-US" altLang="zh-CN" sz="47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tả</a:t>
            </a:r>
            <a:endParaRPr lang="zh-CN" altLang="en-US" sz="47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034" y="-31700"/>
            <a:ext cx="3392764" cy="328386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313"/>
            <a:ext cx="2750442" cy="162023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680" y="3481222"/>
            <a:ext cx="1404771" cy="268648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415" y="4800229"/>
            <a:ext cx="2783382" cy="16202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47" y="3330345"/>
            <a:ext cx="2175770" cy="337601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7703"/>
            <a:ext cx="12187592" cy="6859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0696"/>
            <a:ext cx="12187592" cy="5688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361"/>
            <a:ext cx="12187592" cy="3655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451" y="2895408"/>
            <a:ext cx="7949580" cy="74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462" y="181025"/>
            <a:ext cx="10627579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988" y="1042487"/>
            <a:ext cx="3282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164" y="291068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mtClean="0">
                <a:solidFill>
                  <a:srgbClr val="00B0F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000" b="1">
              <a:solidFill>
                <a:srgbClr val="00B0F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6826" y="381001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4873" y="2487929"/>
            <a:ext cx="144317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10553" y="3101887"/>
            <a:ext cx="1097105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61087" y="3615241"/>
            <a:ext cx="1268949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26664" y="1884175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26664" y="2830608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26664" y="3819247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0877" y="1585833"/>
            <a:ext cx="236805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nghi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0877" y="2621299"/>
            <a:ext cx="236805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0877" y="3686606"/>
            <a:ext cx="236805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nghª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912001" y="2487929"/>
            <a:ext cx="144317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107680" y="3101887"/>
            <a:ext cx="1097105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58214" y="3615241"/>
            <a:ext cx="1268949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23792" y="1884175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23792" y="2830608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23792" y="3819247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49435" y="1585833"/>
            <a:ext cx="183401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nga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49435" y="2621299"/>
            <a:ext cx="183401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ngo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49435" y="3686606"/>
            <a:ext cx="183401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58935" y="292338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B0F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b="1">
              <a:solidFill>
                <a:srgbClr val="00B0F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84319" y="5029200"/>
            <a:ext cx="6303776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5359" y="685801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c. Thùc hµnh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5926" y="1669515"/>
            <a:ext cx="11275361" cy="3449153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1606982" y="2200642"/>
            <a:ext cx="9052996" cy="101153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T×m tiÕng b¾t ®Çu b»ng</a:t>
            </a:r>
            <a:r>
              <a:rPr lang="en-US" sz="4800" b="1" i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 ng</a:t>
            </a:r>
            <a:endParaRPr lang="en-US" sz="4800" b="1" smtClean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606981" y="3212172"/>
            <a:ext cx="9678640" cy="119138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T×m tiÕng b¾t ®Çu b»ng </a:t>
            </a:r>
            <a:r>
              <a:rPr lang="en-US" sz="4800" b="1" i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4800" b="1" smtClean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1326" y="187224"/>
            <a:ext cx="79408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700" b="1">
                <a:latin typeface=".VnAvant" pitchFamily="34" charset="0"/>
              </a:rPr>
              <a:t>Nga vÒ quª bµ</a:t>
            </a:r>
            <a:endParaRPr lang="en-US" sz="4700">
              <a:latin typeface=".VnAvant" pitchFamily="34" charset="0"/>
            </a:endParaRPr>
          </a:p>
          <a:p>
            <a:r>
              <a:rPr lang="en-US" sz="4700">
                <a:latin typeface=".VnAvant" pitchFamily="34" charset="0"/>
              </a:rPr>
              <a:t>Nga vÒ quª b</a:t>
            </a:r>
            <a:r>
              <a:rPr lang="en-US" sz="4700" smtClean="0">
                <a:latin typeface=".VnAvant" pitchFamily="34" charset="0"/>
              </a:rPr>
              <a:t>µ</a:t>
            </a:r>
            <a:endParaRPr lang="en-US" sz="4700">
              <a:latin typeface=".VnAvant" pitchFamily="34" charset="0"/>
            </a:endParaRPr>
          </a:p>
          <a:p>
            <a:r>
              <a:rPr lang="en-US" sz="4700">
                <a:latin typeface=".VnAvant" pitchFamily="34" charset="0"/>
              </a:rPr>
              <a:t>Nga ra bê ®ª</a:t>
            </a:r>
          </a:p>
          <a:p>
            <a:r>
              <a:rPr lang="en-US" sz="4700">
                <a:latin typeface=".VnAvant" pitchFamily="34" charset="0"/>
              </a:rPr>
              <a:t>Cã bß cã bª</a:t>
            </a:r>
          </a:p>
          <a:p>
            <a:r>
              <a:rPr lang="en-US" sz="4700" smtClean="0">
                <a:latin typeface=".VnAvant" pitchFamily="34" charset="0"/>
              </a:rPr>
              <a:t>Cã </a:t>
            </a:r>
            <a:r>
              <a:rPr lang="en-US" sz="4700">
                <a:latin typeface=".VnAvant" pitchFamily="34" charset="0"/>
              </a:rPr>
              <a:t>dª cã nghÐ</a:t>
            </a:r>
          </a:p>
          <a:p>
            <a:r>
              <a:rPr lang="en-US" sz="4700">
                <a:latin typeface=".VnAvant" pitchFamily="34" charset="0"/>
              </a:rPr>
              <a:t>Khi Nga trë vÒ</a:t>
            </a:r>
          </a:p>
          <a:p>
            <a:r>
              <a:rPr lang="en-US" sz="4700">
                <a:latin typeface=".VnAvant" pitchFamily="34" charset="0"/>
              </a:rPr>
              <a:t>Nga nhí nhµ quª</a:t>
            </a:r>
          </a:p>
          <a:p>
            <a:r>
              <a:rPr lang="en-US" sz="4700">
                <a:latin typeface=".VnAvant" pitchFamily="34" charset="0"/>
              </a:rPr>
              <a:t>ë</a:t>
            </a:r>
            <a:r>
              <a:rPr lang="en-US" sz="4700" smtClean="0">
                <a:latin typeface=".VnAvant" pitchFamily="34" charset="0"/>
              </a:rPr>
              <a:t> </a:t>
            </a:r>
            <a:r>
              <a:rPr lang="en-US" sz="4700">
                <a:latin typeface=".VnAvant" pitchFamily="34" charset="0"/>
              </a:rPr>
              <a:t>®ã cã bµ</a:t>
            </a:r>
          </a:p>
          <a:p>
            <a:r>
              <a:rPr lang="en-US" sz="4700">
                <a:latin typeface=".VnAvant" pitchFamily="34" charset="0"/>
              </a:rPr>
              <a:t>NghÜ mµ thó ghª.</a:t>
            </a:r>
          </a:p>
        </p:txBody>
      </p:sp>
    </p:spTree>
    <p:extLst>
      <p:ext uri="{BB962C8B-B14F-4D97-AF65-F5344CB8AC3E}">
        <p14:creationId xmlns:p14="http://schemas.microsoft.com/office/powerpoint/2010/main" val="19108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32789" y="1051393"/>
            <a:ext cx="404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ý nghÜ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105726" y="1062262"/>
            <a:ext cx="391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B050"/>
                </a:solidFill>
                <a:latin typeface=".VnAvant" pitchFamily="34" charset="0"/>
              </a:rPr>
              <a:t>sæ y </a:t>
            </a:r>
            <a:r>
              <a:rPr lang="en-US" sz="7200" b="1" smtClean="0">
                <a:solidFill>
                  <a:srgbClr val="00B050"/>
                </a:solidFill>
                <a:latin typeface=".VnAvant" pitchFamily="34" charset="0"/>
              </a:rPr>
              <a:t>b¹</a:t>
            </a:r>
            <a:endParaRPr lang="en-US" sz="72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7979111" y="1051393"/>
            <a:ext cx="404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7030A0"/>
                </a:solidFill>
                <a:latin typeface=".VnAvant" pitchFamily="34" charset="0"/>
              </a:rPr>
              <a:t>quý gi¸</a:t>
            </a:r>
            <a:endParaRPr lang="en-US" sz="72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7166" y="2868965"/>
            <a:ext cx="1166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    - MÑ Th¬ lµ y t¸ ë y tÕ x·.</a:t>
            </a:r>
            <a:endParaRPr lang="en-US" sz="60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7166" y="4129913"/>
            <a:ext cx="11666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    - Bµ mua cho bÐ ®ñ thø quµ quª quý gi¸. 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860" y="32012"/>
            <a:ext cx="12280860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-76200"/>
            <a:ext cx="2208822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0079" y="32013"/>
            <a:ext cx="1130300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629" y="381000"/>
            <a:ext cx="1130300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8826" y="1680591"/>
            <a:ext cx="5984040" cy="941185"/>
            <a:chOff x="63500" y="1429216"/>
            <a:chExt cx="4488030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836818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Ph©n biÖt </a:t>
              </a:r>
              <a:r>
                <a:rPr lang="en-US" sz="4000" b="1" i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c</a:t>
              </a:r>
              <a:r>
                <a:rPr lang="en-US" sz="4000" b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 víi </a:t>
              </a:r>
              <a:r>
                <a:rPr lang="en-US" sz="4000" b="1" i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k</a:t>
              </a:r>
              <a:endParaRPr lang="en-US" sz="4000" b="1" i="1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 b="1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0" y="32012"/>
            <a:ext cx="1180641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54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  <a:endParaRPr lang="en-US" sz="54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3523" y="3108230"/>
            <a:ext cx="11415173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77938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c«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8154" y="2263297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05718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c­</a:t>
            </a:r>
            <a:endParaRPr lang="en-US" sz="49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57109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cß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08499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c¸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36279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cæ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64059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cì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39060" y="3276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cä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77938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ki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05718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kÒ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57109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408499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kÎ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36279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kØ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64059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kÏ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39060" y="4062963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kÖ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76627" y="5442856"/>
            <a:ext cx="259214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c¸ cê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7" y="4884022"/>
            <a:ext cx="2032211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88989" y="5442856"/>
            <a:ext cx="259214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ch÷ kÝ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38" y="4630922"/>
            <a:ext cx="237760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20674" y="291068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1500" b="1">
              <a:solidFill>
                <a:srgbClr val="00B0F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6826" y="381001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29417" y="2487929"/>
            <a:ext cx="144317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1225096" y="3101887"/>
            <a:ext cx="1097105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175631" y="3615241"/>
            <a:ext cx="1268949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41208" y="1884175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41208" y="2830608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41208" y="3819247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38869" y="1752600"/>
            <a:ext cx="132177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ki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38869" y="2704707"/>
            <a:ext cx="132177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ke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38869" y="3656814"/>
            <a:ext cx="132177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kª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50393" y="4609402"/>
            <a:ext cx="4799773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912001" y="2487929"/>
            <a:ext cx="144317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107680" y="3101887"/>
            <a:ext cx="1097105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58214" y="3615241"/>
            <a:ext cx="1268949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23792" y="1884175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23792" y="2830608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23792" y="3819247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21453" y="1752600"/>
            <a:ext cx="132177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21453" y="2704707"/>
            <a:ext cx="132177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co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21453" y="3656814"/>
            <a:ext cx="132177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8102" y="292338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830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5359" y="685801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c. Thùc hµnh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5926" y="1669515"/>
            <a:ext cx="11275361" cy="3449153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1606982" y="2200642"/>
            <a:ext cx="9052996" cy="101153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T×m tiÕng b¾t ®Çu b»ng</a:t>
            </a:r>
            <a:r>
              <a:rPr lang="en-US" sz="4800" b="1" i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 c</a:t>
            </a:r>
            <a:endParaRPr lang="en-US" sz="4800" b="1" smtClean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606981" y="3212172"/>
            <a:ext cx="9052997" cy="119138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T×m tiÕng b¾t ®Çu b»ng </a:t>
            </a:r>
            <a:r>
              <a:rPr lang="en-US" sz="4800" b="1" i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800" b="1" smtClean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8827" y="264624"/>
            <a:ext cx="5597016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Ph©n biÖt </a:t>
              </a:r>
              <a:r>
                <a:rPr lang="en-US" sz="4000" b="1" i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g</a:t>
              </a:r>
              <a:r>
                <a:rPr lang="en-US" sz="4000" b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 víi </a:t>
              </a:r>
              <a:r>
                <a:rPr lang="en-US" sz="4000" b="1" i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1862" y="2038578"/>
            <a:ext cx="11275361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6097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8154" y="887616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7372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09990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gâ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0548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gç 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71105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gï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8052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6097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7372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09990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gh×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0548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ghÐ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71105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8052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ghÑ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31851" y="4926655"/>
            <a:ext cx="259214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gµ g«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30723" y="4965030"/>
            <a:ext cx="259214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ghÕ gç</a:t>
            </a: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36062" y="4328275"/>
            <a:ext cx="1640637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5171" y="4606492"/>
            <a:ext cx="1729722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595994" y="4858657"/>
            <a:ext cx="4678959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5261" y="291068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1500" b="1">
              <a:solidFill>
                <a:srgbClr val="00B0F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6826" y="381001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4873" y="2487929"/>
            <a:ext cx="144317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10553" y="3101887"/>
            <a:ext cx="1097105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61087" y="3615241"/>
            <a:ext cx="1268949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26664" y="1884175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26664" y="2830608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26664" y="3867373"/>
            <a:ext cx="1453954" cy="54255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85538" y="1585833"/>
            <a:ext cx="1889619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85539" y="2621299"/>
            <a:ext cx="188961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5539" y="3686606"/>
            <a:ext cx="188961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ghª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912001" y="2487929"/>
            <a:ext cx="144317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107680" y="3101887"/>
            <a:ext cx="1097105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58214" y="3615241"/>
            <a:ext cx="1268949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23792" y="1884175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23792" y="2830608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23792" y="3819247"/>
            <a:ext cx="145395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21453" y="1585833"/>
            <a:ext cx="132177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21453" y="2621299"/>
            <a:ext cx="132177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go</a:t>
            </a:r>
            <a:endParaRPr lang="en-US" sz="6600" b="1">
              <a:solidFill>
                <a:schemeClr val="bg1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21453" y="3686606"/>
            <a:ext cx="132177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8102" y="292338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1500" b="1">
              <a:solidFill>
                <a:srgbClr val="00B0F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5359" y="685801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c. Thùc hµnh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5926" y="1669515"/>
            <a:ext cx="11275361" cy="3449153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1606982" y="2200642"/>
            <a:ext cx="9052996" cy="101153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T×m tiÕng b¾t ®Çu b»ng</a:t>
            </a:r>
            <a:r>
              <a:rPr lang="en-US" sz="4800" b="1" i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 g</a:t>
            </a:r>
            <a:endParaRPr lang="en-US" sz="4800" b="1" smtClean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606981" y="3212172"/>
            <a:ext cx="9052997" cy="119138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T×m tiÕng b¾t ®Çu b»ng </a:t>
            </a:r>
            <a:r>
              <a:rPr lang="en-US" sz="4800" b="1" i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 smtClean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8827" y="264624"/>
            <a:ext cx="6600230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Ph©n biÖt </a:t>
              </a:r>
              <a:r>
                <a:rPr lang="en-US" sz="4000" b="1" i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ng</a:t>
              </a:r>
              <a:r>
                <a:rPr lang="en-US" sz="4000" b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 víi </a:t>
              </a:r>
              <a:r>
                <a:rPr lang="en-US" sz="4000" b="1" i="1" smtClean="0">
                  <a:solidFill>
                    <a:schemeClr val="tx1"/>
                  </a:solidFill>
                  <a:latin typeface=".VnAvant" pitchFamily="34" charset="0"/>
                  <a:ea typeface="Arial-Rounded" pitchFamily="34" charset="0"/>
                  <a:cs typeface="Arial" pitchFamily="34" charset="0"/>
                </a:rPr>
                <a:t>ngh</a:t>
              </a:r>
              <a:endParaRPr lang="en-US" sz="4000" b="1" i="1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6567" y="2038578"/>
            <a:ext cx="11747223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6097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ng«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8154" y="887616"/>
            <a:ext cx="4356947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.VnAvant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.VnAvant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7372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09990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0548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ngñ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71105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ngâ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8052" y="2514600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ngù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6097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7372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nghÒ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09990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nghÐ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0548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nghỉ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71105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8052" y="3516895"/>
            <a:ext cx="2128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nghÖ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33397" y="5197934"/>
            <a:ext cx="259214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c¸ ngõ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60434" y="5250716"/>
            <a:ext cx="2971729" cy="74101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cñ nghÖ</a:t>
            </a:r>
            <a:endParaRPr lang="en-US" sz="48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3" y="4183338"/>
            <a:ext cx="322266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89" y="4680042"/>
            <a:ext cx="2291335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301</Words>
  <Application>Microsoft Office PowerPoint</Application>
  <PresentationFormat>Widescreen</PresentationFormat>
  <Paragraphs>135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 Rounded MT Bold</vt:lpstr>
      <vt:lpstr>Arial-Rounded</vt:lpstr>
      <vt:lpstr>Arrus-Black</vt:lpstr>
      <vt:lpstr>DFPOP1-W9</vt:lpstr>
      <vt:lpstr>宋体</vt:lpstr>
      <vt:lpstr>华康少女文字W5</vt:lpstr>
      <vt:lpstr>.VnAvant</vt:lpstr>
      <vt:lpstr>.VnCooper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27</cp:revision>
  <dcterms:created xsi:type="dcterms:W3CDTF">2020-08-16T07:02:23Z</dcterms:created>
  <dcterms:modified xsi:type="dcterms:W3CDTF">2025-04-06T00:08:34Z</dcterms:modified>
</cp:coreProperties>
</file>