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12"/>
  </p:notesMasterIdLst>
  <p:sldIdLst>
    <p:sldId id="273" r:id="rId4"/>
    <p:sldId id="258" r:id="rId5"/>
    <p:sldId id="259" r:id="rId6"/>
    <p:sldId id="261" r:id="rId7"/>
    <p:sldId id="265" r:id="rId8"/>
    <p:sldId id="267" r:id="rId9"/>
    <p:sldId id="268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38E8A-6036-4F83-91AF-5EF808B4245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F603C-78A3-460E-9119-9855CFA6A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44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906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24427C-EAB7-4708-97F3-3588C0DD33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4623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9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BDCD69-E479-49D6-B8E5-2E0D23F8A27C}" type="datetimeFigureOut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80BD76-7311-466A-9C7F-0D3E976788F0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36701B-EDA2-4899-9F13-C3E3CE216BBE}" type="datetimeFigureOut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0ECDFD-7072-403B-A715-0605F4FC11E1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12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89125A-553E-4A0C-A771-CD27A9F58655}" type="datetimeFigureOut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725A45-FEEC-4A2B-AA6C-D387DF54C773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93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D8F88D-B0BC-473D-85DB-D066038B6DC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63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AE6567-902D-4EC0-BE70-483C8BFEB36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91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E82300-91E4-4C08-95DD-D2BEB9EF2A6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82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7F0A45-7C1A-4550-93D0-6BB4484EF1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48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625A21-D2D7-4F4A-BE62-B3359EC9FDC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4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1838E8-FF68-4C2E-AD05-0381DDB85C1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35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D1457D-AC85-433A-85AB-4530DECF0BB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06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8236AC-AA31-49A1-819C-F0A8A1BA9CB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5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FD0A57-CC0C-4662-B14B-A34EEE827E1A}" type="datetimeFigureOut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29CF42-DC5A-435B-B5F9-335D06192DBB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01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1CC734-CB45-404F-BA63-D40E8EE16B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20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D0A8E1-38A8-4775-8968-743ED49B18E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26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813183-E08F-4BBC-91F0-532A9581736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88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8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9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5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9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4D9D5A-165F-4322-B623-CA9913C61A20}" type="datetimeFigureOut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285AA3-9E7B-4C24-B44D-7A8700AF6965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93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24EC98-84EF-434C-B48C-52CAEF7E842E}" type="datetimeFigureOut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8D1582-AD0E-4C85-B8A2-32A9993BEB36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5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D1E7A4-F201-4D8A-99B4-34AC3F29D78A}" type="datetimeFigureOut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6BD7A-89AE-4A20-ABA3-BE74274C8A2B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95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EF0486-009A-4AD9-A51E-32D5716E4F09}" type="datetimeFigureOut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19F266-67C8-4C66-B7AC-4830C28EEA30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1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D71B2-67A5-4DBC-A4A9-5C9DF609587C}" type="datetimeFigureOut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05C649-C1B5-472F-8B97-58C46D0AEFB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1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DEFA16-2648-49A8-A8B3-B0CC761F36A6}" type="datetimeFigureOut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33CE8E-478B-4493-8F5A-F028F312F678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2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D1BEA-00A4-488F-AF72-524038CE7EAD}" type="datetimeFigureOut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5929E0-7731-44AD-ACDF-770DE26839BC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1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205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6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E4639A-7023-4B7F-89B7-547881C108C4}" type="datetimeFigureOut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E14448-0094-448E-888C-13B2BEF935D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88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212CF0-275F-4B1B-A2FA-D2DFAA34C88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7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6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791291"/>
            <a:ext cx="8338236" cy="4669232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622339" y="3787188"/>
            <a:ext cx="6870931" cy="153865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defTabSz="914377">
              <a:defRPr/>
            </a:pPr>
            <a:r>
              <a:rPr lang="en-US" altLang="zh-CN" sz="48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2: b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044986" y="2895215"/>
            <a:ext cx="7952455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267" b="1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4267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96545" y="179850"/>
            <a:ext cx="10631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914377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70400" y="1041624"/>
            <a:ext cx="32837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0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0" dirty="0" err="1">
                <a:solidFill>
                  <a:srgbClr val="00FF00"/>
                </a:solidFill>
                <a:latin typeface=".VnAvant" panose="020B7200000000000000" pitchFamily="34" charset="0"/>
              </a:rPr>
              <a:t>TiÕt</a:t>
            </a:r>
            <a:r>
              <a:rPr lang="en-US" sz="6600" b="0" dirty="0">
                <a:solidFill>
                  <a:srgbClr val="00FF00"/>
                </a:solidFill>
                <a:latin typeface=".VnAvant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409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5413376"/>
            <a:ext cx="7162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Ba </a:t>
            </a:r>
            <a:r>
              <a:rPr lang="en-US" sz="3600" dirty="0" err="1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cho</a:t>
            </a:r>
            <a:r>
              <a:rPr lang="en-US" sz="3600" dirty="0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bÐ</a:t>
            </a:r>
            <a:r>
              <a:rPr lang="en-US" sz="3600" dirty="0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bóp</a:t>
            </a:r>
            <a:r>
              <a:rPr lang="en-US" sz="3600" dirty="0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 bª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Verdana" panose="020B0604030504040204" pitchFamily="34" charset="0"/>
              </a:rPr>
              <a:t>.</a:t>
            </a:r>
            <a:endParaRPr lang="en-US" sz="3600" dirty="0">
              <a:solidFill>
                <a:srgbClr val="000000"/>
              </a:solidFill>
              <a:latin typeface="Times New Roman"/>
              <a:ea typeface="Verdana" panose="020B060403050404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69384" y="5412835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endParaRPr lang="en-US" alt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15433" y="5394208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endParaRPr lang="en-US" alt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20395" y="5394208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endParaRPr lang="en-US" alt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84523" y="5406346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endParaRPr lang="en-US" alt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9762" cy="49508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33880" y="5295529"/>
            <a:ext cx="4975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`</a:t>
            </a:r>
            <a:endParaRPr lang="en-US" sz="4400" dirty="0"/>
          </a:p>
        </p:txBody>
      </p:sp>
      <p:sp>
        <p:nvSpPr>
          <p:cNvPr id="12" name="Rectangle 11"/>
          <p:cNvSpPr/>
          <p:nvPr/>
        </p:nvSpPr>
        <p:spPr>
          <a:xfrm>
            <a:off x="4334757" y="5297924"/>
            <a:ext cx="4975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`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7345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-381000"/>
            <a:ext cx="8229600" cy="1524000"/>
          </a:xfrm>
        </p:spPr>
        <p:txBody>
          <a:bodyPr/>
          <a:lstStyle/>
          <a:p>
            <a:pPr eaLnBrk="1" hangingPunct="1"/>
            <a:r>
              <a:rPr lang="en-US" altLang="en-US" sz="2800" i="1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3523874" y="816360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4800600" y="-206173"/>
            <a:ext cx="3200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endParaRPr lang="en-US" altLang="en-US" sz="9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493044"/>
              </p:ext>
            </p:extLst>
          </p:nvPr>
        </p:nvGraphicFramePr>
        <p:xfrm>
          <a:off x="539376" y="1468121"/>
          <a:ext cx="3042024" cy="1364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012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521012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682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682363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93885"/>
              </p:ext>
            </p:extLst>
          </p:nvPr>
        </p:nvGraphicFramePr>
        <p:xfrm>
          <a:off x="6648074" y="1468121"/>
          <a:ext cx="3015878" cy="1364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939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507939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682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682363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965335" y="1344850"/>
            <a:ext cx="9497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endParaRPr lang="en-US" alt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917917" y="1317973"/>
            <a:ext cx="6013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endParaRPr lang="en-US" alt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66831" y="1993003"/>
            <a:ext cx="320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altLang="en-US" sz="5400" dirty="0" err="1" smtClean="0">
                <a:latin typeface=".VnAvant" panose="020B7200000000000000" pitchFamily="34" charset="0"/>
              </a:rPr>
              <a:t>a</a:t>
            </a:r>
            <a:endParaRPr lang="en-US" altLang="en-US" sz="5400" dirty="0">
              <a:latin typeface=".VnAvant" panose="020B7200000000000000" pitchFamily="34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565744" y="1325798"/>
            <a:ext cx="669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8608178" y="1317973"/>
            <a:ext cx="669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530034" y="2006342"/>
            <a:ext cx="320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altLang="en-US" sz="5400" dirty="0" smtClean="0">
                <a:latin typeface=".VnAvant" panose="020B7200000000000000" pitchFamily="34" charset="0"/>
              </a:rPr>
              <a:t>µ</a:t>
            </a:r>
            <a:endParaRPr lang="en-US" altLang="en-US" sz="5400" dirty="0">
              <a:latin typeface=".VnAvant" panose="020B7200000000000000" pitchFamily="34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218614" y="5807857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 smtClean="0">
                <a:latin typeface=".VnAvant" panose="020B7200000000000000" pitchFamily="34" charset="0"/>
              </a:rPr>
              <a:t>ba</a:t>
            </a:r>
            <a:endParaRPr lang="en-US" altLang="en-US" sz="5400" dirty="0">
              <a:latin typeface=".VnAvant" panose="020B7200000000000000" pitchFamily="34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4956883" y="5844265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latin typeface=".VnAvant" panose="020B7200000000000000" pitchFamily="34" charset="0"/>
              </a:rPr>
              <a:t>b</a:t>
            </a:r>
            <a:r>
              <a:rPr lang="en-US" altLang="en-US" sz="5400" dirty="0" smtClean="0">
                <a:latin typeface=".VnAvant" panose="020B7200000000000000" pitchFamily="34" charset="0"/>
              </a:rPr>
              <a:t>µ</a:t>
            </a:r>
            <a:endParaRPr lang="en-US" altLang="en-US" sz="5400" dirty="0">
              <a:latin typeface=".VnAvant" panose="020B7200000000000000" pitchFamily="34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8740556" y="5807857"/>
            <a:ext cx="23307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>
                <a:latin typeface=".VnAvant" panose="020B7200000000000000" pitchFamily="34" charset="0"/>
              </a:rPr>
              <a:t>b</a:t>
            </a:r>
            <a:r>
              <a:rPr lang="en-US" altLang="en-US" sz="5400" dirty="0" err="1" smtClean="0">
                <a:latin typeface=".VnAvant" panose="020B7200000000000000" pitchFamily="34" charset="0"/>
              </a:rPr>
              <a:t>a</a:t>
            </a:r>
            <a:r>
              <a:rPr lang="en-US" altLang="en-US" sz="5400" dirty="0" smtClean="0">
                <a:latin typeface=".VnAvant" panose="020B7200000000000000" pitchFamily="34" charset="0"/>
              </a:rPr>
              <a:t> </a:t>
            </a:r>
            <a:r>
              <a:rPr lang="en-US" altLang="en-US" sz="5400" dirty="0" err="1" smtClean="0">
                <a:latin typeface=".VnAvant" panose="020B7200000000000000" pitchFamily="34" charset="0"/>
              </a:rPr>
              <a:t>ba</a:t>
            </a:r>
            <a:endParaRPr lang="en-US" altLang="en-US" sz="5400" dirty="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78" y="3250599"/>
            <a:ext cx="2679322" cy="2679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49" y="3292342"/>
            <a:ext cx="2637579" cy="2637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51" y="3341932"/>
            <a:ext cx="3701419" cy="25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4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7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1200" y="1905001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0" dirty="0" err="1">
                <a:solidFill>
                  <a:srgbClr val="00FF00"/>
                </a:solidFill>
                <a:latin typeface=".VnAvant" panose="020B7200000000000000" pitchFamily="34" charset="0"/>
              </a:rPr>
              <a:t>TiÕt</a:t>
            </a:r>
            <a:r>
              <a:rPr lang="en-US" sz="7200" b="0" dirty="0">
                <a:solidFill>
                  <a:srgbClr val="00FF00"/>
                </a:solidFill>
                <a:latin typeface=".VnAvant" panose="020B7200000000000000" pitchFamily="34" charset="0"/>
              </a:rPr>
              <a:t> 2</a:t>
            </a:r>
            <a:r>
              <a:rPr lang="en-US" sz="7200" b="0" dirty="0">
                <a:solidFill>
                  <a:srgbClr val="FF0000"/>
                </a:solidFill>
                <a:latin typeface=".VnTimeH" pitchFamily="34" charset="0"/>
              </a:rPr>
              <a:t/>
            </a:r>
            <a:br>
              <a:rPr lang="en-US" sz="7200" b="0" dirty="0">
                <a:solidFill>
                  <a:srgbClr val="FF0000"/>
                </a:solidFill>
                <a:latin typeface=".VnTimeH" pitchFamily="34" charset="0"/>
              </a:rPr>
            </a:br>
            <a:endParaRPr lang="en-US" sz="7200" b="0" dirty="0">
              <a:solidFill>
                <a:srgbClr val="FF0000"/>
              </a:solidFill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8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5" y="0"/>
            <a:ext cx="11077526" cy="68580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8018583" y="886264"/>
            <a:ext cx="3537248" cy="2391507"/>
          </a:xfrm>
          <a:prstGeom prst="cloudCallout">
            <a:avLst>
              <a:gd name="adj1" fmla="val -11686"/>
              <a:gd name="adj2" fmla="val 442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721969" y="1617784"/>
            <a:ext cx="2222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.VnAvant" panose="020B7200000000000000" pitchFamily="34" charset="0"/>
              </a:rPr>
              <a:t>A, bµ.</a:t>
            </a:r>
            <a:endParaRPr lang="en-US" sz="48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80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4" y="0"/>
            <a:ext cx="9650437" cy="685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̀nh trang số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" y="0"/>
            <a:ext cx="1104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3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49</Words>
  <Application>Microsoft Office PowerPoint</Application>
  <PresentationFormat>Widescreen</PresentationFormat>
  <Paragraphs>27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Arial-Rounded</vt:lpstr>
      <vt:lpstr>等线</vt:lpstr>
      <vt:lpstr>DFPOP1-W9</vt:lpstr>
      <vt:lpstr>宋体</vt:lpstr>
      <vt:lpstr>华康少女文字W5</vt:lpstr>
      <vt:lpstr>.VnAvant</vt:lpstr>
      <vt:lpstr>.VnTimeH</vt:lpstr>
      <vt:lpstr>Arial</vt:lpstr>
      <vt:lpstr>Calibri</vt:lpstr>
      <vt:lpstr>Times New Roman</vt:lpstr>
      <vt:lpstr>Verdana</vt:lpstr>
      <vt:lpstr>Wingdings</vt:lpstr>
      <vt:lpstr>Maple</vt:lpstr>
      <vt:lpstr>Default Design</vt:lpstr>
      <vt:lpstr>Office 主题</vt:lpstr>
      <vt:lpstr>PowerPoint Presentation</vt:lpstr>
      <vt:lpstr>TiÕt 1</vt:lpstr>
      <vt:lpstr>PowerPoint Presentation</vt:lpstr>
      <vt:lpstr>.</vt:lpstr>
      <vt:lpstr>TiÕt 2 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9</cp:revision>
  <dcterms:created xsi:type="dcterms:W3CDTF">2020-08-10T14:48:14Z</dcterms:created>
  <dcterms:modified xsi:type="dcterms:W3CDTF">2025-04-07T15:38:16Z</dcterms:modified>
</cp:coreProperties>
</file>