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6" r:id="rId3"/>
    <p:sldId id="279" r:id="rId4"/>
    <p:sldId id="259" r:id="rId5"/>
    <p:sldId id="280" r:id="rId6"/>
    <p:sldId id="282" r:id="rId7"/>
    <p:sldId id="281" r:id="rId8"/>
    <p:sldId id="283" r:id="rId9"/>
    <p:sldId id="284" r:id="rId10"/>
    <p:sldId id="28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33D-1307-4B13-8F1C-328EB01B66C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BAD3-6741-48AC-8AE9-76C8AED6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5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HS đã</a:t>
            </a:r>
            <a:r>
              <a:rPr lang="en-US" baseline="0" smtClean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619F-692C-4FCB-A8DB-4D04C797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A31A4-FB63-4524-8D7B-07A00774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C37-DABE-4AD4-B518-FF07726C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3F16-BA9C-472B-BE1F-5FEDCF8E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628E-7C89-49FD-8EE1-11172807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2620-3F07-42B9-8BF8-958A8B84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AA6C-58E5-4BD4-90A6-4AA4BB856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E39-053F-48F0-91A1-C800D518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3F04-7191-4C37-9CEE-B99623E9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E6B3-CBDA-413D-9D78-71A2E75C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2A88D-DF94-43C4-B00E-BF4EC11D2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17ECC-1F19-4BE3-87FD-8555ECE7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2200-83B6-4819-A73E-08AE9F25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B0C-A8C1-4F51-9D39-DBEC02C7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79FF-4EE4-4DF7-A5FE-987A6485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4F8-BBD2-4DEB-B2DC-B4986083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BC92-3641-4BF0-A384-97D7B1C8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63FC-1F84-46E8-9855-0DBEA233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98A7-8D55-459C-B189-9A5C46C7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4BD-91AA-4BDC-857C-E26625F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1B15-6E3A-4393-939C-7206DFF3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1FF3-11CE-48ED-AF3D-C827FBEE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F45E-F1B7-4690-93CC-823DA702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CF5C-28E5-4560-A472-46B21DF2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8090-C038-461D-8073-7B7CB10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84D1-7592-4813-94CA-9CBA83A3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A0EA-0208-4880-BB8E-DF84F792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10395-463F-4D45-A177-B64C500A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12BA-CCBF-4FF2-8257-546CD3CD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B36F-0FC7-4003-8440-DAB7B7F2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C073C-51DE-4E5B-B42D-E18F96C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C82-C7D1-40C5-9100-9940B69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A689-A5B2-478B-A659-78FD58A7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041C-0334-48AD-8F92-ED5F8C5E9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8D17D-3946-464A-A3ED-EEA4B628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10BB-504F-4171-A0D3-09216C80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D93F-F3C9-4BE6-915B-7F19CD8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D4A1-5E72-4D5D-B803-C1F2E79E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404DC-EDAA-4D7A-8E95-B4EBCFB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28C-13B7-4A57-9ADD-AB027389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9D9-D06F-4254-8EE2-D04D783A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C6487-D12C-489F-904E-69CE9D0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DC387-6624-4322-B112-810764C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360FF-FAE9-461C-8265-6C13995B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0D56-C8A5-4CA0-9173-973B2130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FC6C-F41C-4575-8A54-2DC08792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5981-9384-4D67-BC22-91D7F63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5833-7CAD-452D-A1B4-CD11303D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2618-EB1D-456B-813B-A9E26822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F071-B35B-4497-9D15-78506CBA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6A182-2548-4276-BDA0-0DE8953A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8FE-B2D8-4B20-B29A-D266591C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63B5-B7B4-483C-BCDE-52409CE6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0185-11B4-43E0-8635-EF007A9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E53B-90EB-4294-A737-3BB88685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FE4E-E4AF-41B2-B3AD-447A3C4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C8A8-F313-4001-BA31-11769153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EFF35-E886-4FBA-B824-939BCEA5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FF30D-B856-4617-B0CC-2431203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A0BB-2D94-46A2-B765-DC45D67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7E3C-9898-4BB4-97E2-103957AA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7E21-6053-42AF-997F-C4324D851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4EE6-18E8-4558-B8C8-C86459B21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30: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656820"/>
            <a:ext cx="117234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smtClean="0">
                <a:latin typeface=".VnAvant" pitchFamily="34" charset="0"/>
              </a:rPr>
              <a:t> </a:t>
            </a:r>
            <a:r>
              <a:rPr lang="en-US" sz="5200" b="1" smtClean="0">
                <a:solidFill>
                  <a:srgbClr val="FF0000"/>
                </a:solidFill>
                <a:latin typeface=".VnAvant" pitchFamily="34" charset="0"/>
              </a:rPr>
              <a:t>Thu </a:t>
            </a:r>
            <a:r>
              <a:rPr lang="en-US" sz="5200" b="1">
                <a:solidFill>
                  <a:srgbClr val="FF0000"/>
                </a:solidFill>
                <a:latin typeface=".VnAvant" pitchFamily="34" charset="0"/>
              </a:rPr>
              <a:t>cã quµ</a:t>
            </a:r>
            <a:endParaRPr lang="en-US" sz="520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5200" b="1">
                <a:solidFill>
                  <a:srgbClr val="0070C0"/>
                </a:solidFill>
                <a:latin typeface=".VnAvant" pitchFamily="34" charset="0"/>
              </a:rPr>
              <a:t>Thu qua nhµ bµ       </a:t>
            </a:r>
            <a:r>
              <a:rPr lang="en-US" sz="5200" b="1" smtClean="0">
                <a:solidFill>
                  <a:srgbClr val="0070C0"/>
                </a:solidFill>
                <a:latin typeface=".VnAvant" pitchFamily="34" charset="0"/>
              </a:rPr>
              <a:t>  </a:t>
            </a:r>
            <a:r>
              <a:rPr lang="en-US" sz="5200" b="1" smtClean="0">
                <a:solidFill>
                  <a:srgbClr val="FFC000"/>
                </a:solidFill>
                <a:latin typeface=".VnAvant" pitchFamily="34" charset="0"/>
              </a:rPr>
              <a:t>Quµ </a:t>
            </a:r>
            <a:r>
              <a:rPr lang="en-US" sz="5200" b="1">
                <a:solidFill>
                  <a:srgbClr val="FFC000"/>
                </a:solidFill>
                <a:latin typeface=".VnAvant" pitchFamily="34" charset="0"/>
              </a:rPr>
              <a:t>cã m× gµ</a:t>
            </a:r>
          </a:p>
          <a:p>
            <a:r>
              <a:rPr lang="en-US" sz="5200" b="1">
                <a:solidFill>
                  <a:srgbClr val="0070C0"/>
                </a:solidFill>
                <a:latin typeface=".VnAvant" pitchFamily="34" charset="0"/>
              </a:rPr>
              <a:t>Bµ cho Thu quµ       </a:t>
            </a:r>
            <a:r>
              <a:rPr lang="en-US" sz="5200" b="1" smtClean="0">
                <a:solidFill>
                  <a:srgbClr val="0070C0"/>
                </a:solidFill>
                <a:latin typeface=".VnAvant" pitchFamily="34" charset="0"/>
              </a:rPr>
              <a:t>  </a:t>
            </a:r>
            <a:r>
              <a:rPr lang="en-US" sz="5200" b="1" smtClean="0">
                <a:solidFill>
                  <a:srgbClr val="FFC000"/>
                </a:solidFill>
                <a:latin typeface=".VnAvant" pitchFamily="34" charset="0"/>
              </a:rPr>
              <a:t>Cã </a:t>
            </a:r>
            <a:r>
              <a:rPr lang="en-US" sz="5200" b="1">
                <a:solidFill>
                  <a:srgbClr val="FFC000"/>
                </a:solidFill>
                <a:latin typeface=".VnAvant" pitchFamily="34" charset="0"/>
              </a:rPr>
              <a:t>nho, cã na</a:t>
            </a:r>
          </a:p>
          <a:p>
            <a:r>
              <a:rPr lang="en-US" sz="5200" b="1">
                <a:solidFill>
                  <a:srgbClr val="0070C0"/>
                </a:solidFill>
                <a:latin typeface=".VnAvant" pitchFamily="34" charset="0"/>
              </a:rPr>
              <a:t>Thu më quµ ra          </a:t>
            </a:r>
            <a:r>
              <a:rPr lang="en-US" sz="5200" b="1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5200" b="1" smtClean="0">
                <a:solidFill>
                  <a:srgbClr val="FFC000"/>
                </a:solidFill>
                <a:latin typeface=".VnAvant" pitchFamily="34" charset="0"/>
              </a:rPr>
              <a:t>Thu </a:t>
            </a:r>
            <a:r>
              <a:rPr lang="en-US" sz="5200" b="1">
                <a:solidFill>
                  <a:srgbClr val="FFC000"/>
                </a:solidFill>
                <a:latin typeface=".VnAvant" pitchFamily="34" charset="0"/>
              </a:rPr>
              <a:t>no nª qu¸!</a:t>
            </a:r>
          </a:p>
          <a:p>
            <a:r>
              <a:rPr lang="en-US" sz="5200" b="1">
                <a:solidFill>
                  <a:srgbClr val="0070C0"/>
                </a:solidFill>
                <a:latin typeface=".VnAvant" pitchFamily="34" charset="0"/>
              </a:rPr>
              <a:t>Thu cho c¶ nhµ.        </a:t>
            </a:r>
            <a:r>
              <a:rPr lang="en-US" sz="5200" b="1" smtClean="0">
                <a:solidFill>
                  <a:srgbClr val="FFC000"/>
                </a:solidFill>
                <a:latin typeface=".VnAvant" pitchFamily="34" charset="0"/>
              </a:rPr>
              <a:t>Thu </a:t>
            </a:r>
            <a:r>
              <a:rPr lang="en-US" sz="5200" b="1">
                <a:solidFill>
                  <a:srgbClr val="FFC000"/>
                </a:solidFill>
                <a:latin typeface=".VnAvant" pitchFamily="34" charset="0"/>
              </a:rPr>
              <a:t>hß Thu ca.</a:t>
            </a:r>
          </a:p>
          <a:p>
            <a:endParaRPr lang="en-US" sz="5200" b="1">
              <a:solidFill>
                <a:schemeClr val="accent2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667" y="-167310"/>
            <a:ext cx="11768667" cy="274203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1" y="142624"/>
            <a:ext cx="2208822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577" y="295635"/>
            <a:ext cx="1425805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5418" y="634090"/>
            <a:ext cx="1130300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30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947" y="2395323"/>
            <a:ext cx="3457249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20808" y="202951"/>
            <a:ext cx="1074395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 TẬP VÀ KỂ CHUYỆN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91818"/>
              </p:ext>
            </p:extLst>
          </p:nvPr>
        </p:nvGraphicFramePr>
        <p:xfrm>
          <a:off x="4109887" y="2434679"/>
          <a:ext cx="7574115" cy="42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667" marR="9166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4214871" y="3342750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214871" y="4174626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214871" y="5006502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214871" y="5838378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x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743452" y="249260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272032" y="249260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800613" y="249260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.VnAvant" pitchFamily="34" charset="0"/>
                <a:ea typeface="Arial-Rounded" pitchFamily="34" charset="0"/>
                <a:cs typeface="Arial-Rounded" pitchFamily="34" charset="0"/>
              </a:rPr>
              <a:t>ª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329193" y="2492603"/>
            <a:ext cx="120161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.VnAvant" pitchFamily="34" charset="0"/>
                <a:ea typeface="Arial-Rounded" pitchFamily="34" charset="0"/>
                <a:cs typeface="Arial-Rounded" pitchFamily="34" charset="0"/>
              </a:rPr>
              <a:t>¬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717586" y="3333451"/>
            <a:ext cx="149083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pha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211951" y="3333451"/>
            <a:ext cx="149083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phe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8706317" y="3333451"/>
            <a:ext cx="149436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phª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00681" y="3333451"/>
            <a:ext cx="148331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ph¬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5714055" y="4137026"/>
            <a:ext cx="149436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qua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7208419" y="4137026"/>
            <a:ext cx="149789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que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702784" y="4137026"/>
            <a:ext cx="149789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quª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97150" y="4137026"/>
            <a:ext cx="148684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qu¬</a:t>
            </a:r>
            <a:endParaRPr lang="en-US" sz="52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714055" y="5029200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va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208420" y="5029200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702785" y="5029200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vª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0197150" y="5029200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v¬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5714055" y="5832476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xa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7208420" y="5832476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xe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702785" y="5832476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xª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0197150" y="5832476"/>
            <a:ext cx="13217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x¬</a:t>
            </a:r>
            <a:endParaRPr lang="en-US" sz="5400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0D21B9-DDF8-4294-8F40-AD0600A34E52}"/>
              </a:ext>
            </a:extLst>
          </p:cNvPr>
          <p:cNvSpPr txBox="1"/>
          <p:nvPr/>
        </p:nvSpPr>
        <p:spPr>
          <a:xfrm>
            <a:off x="575421" y="381769"/>
            <a:ext cx="3281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phè cæ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552A5-CC86-4E61-A961-1B2F439AB3AF}"/>
              </a:ext>
            </a:extLst>
          </p:cNvPr>
          <p:cNvSpPr txBox="1"/>
          <p:nvPr/>
        </p:nvSpPr>
        <p:spPr>
          <a:xfrm>
            <a:off x="4307812" y="368121"/>
            <a:ext cx="366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C000"/>
                </a:solidFill>
                <a:latin typeface=".VnAvant" panose="020B7200000000000000" pitchFamily="34" charset="0"/>
              </a:rPr>
              <a:t>qua phµ</a:t>
            </a:r>
            <a:endParaRPr lang="en-US" sz="66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344-374B-414E-9037-02DB6F39F646}"/>
              </a:ext>
            </a:extLst>
          </p:cNvPr>
          <p:cNvSpPr txBox="1"/>
          <p:nvPr/>
        </p:nvSpPr>
        <p:spPr>
          <a:xfrm>
            <a:off x="8320126" y="381769"/>
            <a:ext cx="3230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®¸ quý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575421" y="1740892"/>
            <a:ext cx="3694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xa xa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6DEC8-2D87-4BA9-BE36-436B0332722C}"/>
              </a:ext>
            </a:extLst>
          </p:cNvPr>
          <p:cNvSpPr txBox="1"/>
          <p:nvPr/>
        </p:nvSpPr>
        <p:spPr>
          <a:xfrm>
            <a:off x="3516579" y="1749731"/>
            <a:ext cx="3682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00B050"/>
                </a:solidFill>
                <a:latin typeface=".VnAvant" panose="020B7200000000000000" pitchFamily="34" charset="0"/>
              </a:rPr>
              <a:t>xø së</a:t>
            </a:r>
            <a:endParaRPr lang="en-US" sz="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07770-172D-4862-B7AA-EF7980B33F18}"/>
              </a:ext>
            </a:extLst>
          </p:cNvPr>
          <p:cNvSpPr txBox="1"/>
          <p:nvPr/>
        </p:nvSpPr>
        <p:spPr>
          <a:xfrm>
            <a:off x="6307897" y="1747772"/>
            <a:ext cx="2887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7030A0"/>
                </a:solidFill>
                <a:latin typeface=".VnAvant" panose="020B7200000000000000" pitchFamily="34" charset="0"/>
              </a:rPr>
              <a:t>vØa hÌ</a:t>
            </a:r>
            <a:endParaRPr lang="en-US" sz="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9250262" y="1734165"/>
            <a:ext cx="2849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C00000"/>
                </a:solidFill>
                <a:latin typeface=".VnAvant" panose="020B7200000000000000" pitchFamily="34" charset="0"/>
              </a:rPr>
              <a:t>cæ vò</a:t>
            </a:r>
            <a:endParaRPr lang="en-US" sz="6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483809" y="3079228"/>
            <a:ext cx="11512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B0F0"/>
                </a:solidFill>
                <a:latin typeface=".VnAvant" panose="020B7200000000000000" pitchFamily="34" charset="0"/>
              </a:rPr>
              <a:t>   </a:t>
            </a:r>
            <a:r>
              <a:rPr lang="vi-VN" sz="5400" b="1" smtClean="0">
                <a:solidFill>
                  <a:srgbClr val="00B0F0"/>
                </a:solidFill>
                <a:latin typeface=".VnAvant" panose="020B7200000000000000" pitchFamily="34" charset="0"/>
              </a:rPr>
              <a:t>- </a:t>
            </a:r>
            <a:r>
              <a:rPr lang="en-US" sz="5400" b="1" smtClean="0">
                <a:solidFill>
                  <a:srgbClr val="00B0F0"/>
                </a:solidFill>
                <a:latin typeface=".VnAvant" panose="020B7200000000000000" pitchFamily="34" charset="0"/>
              </a:rPr>
              <a:t>Nhµ bÐ ë Thñ ®«</a:t>
            </a:r>
            <a:r>
              <a:rPr lang="vi-VN" sz="5400" b="1" smtClean="0">
                <a:solidFill>
                  <a:srgbClr val="00B0F0"/>
                </a:solidFill>
                <a:latin typeface=".VnAvant" panose="020B7200000000000000" pitchFamily="34" charset="0"/>
              </a:rPr>
              <a:t>.</a:t>
            </a:r>
            <a:r>
              <a:rPr lang="en-US" sz="5400" b="1" smtClean="0">
                <a:solidFill>
                  <a:srgbClr val="00B0F0"/>
                </a:solidFill>
                <a:latin typeface=".VnAvant" panose="020B7200000000000000" pitchFamily="34" charset="0"/>
              </a:rPr>
              <a:t> Thñ ®« cã Bê Hå. Quª bÐ ë Phó Thä. Phó Thä cã chÌ, cã cä. Xa nhµ, bÐ nhí mÑ. Xa quª, bÐ nhí bµ.</a:t>
            </a:r>
            <a:endParaRPr lang="en-US" sz="54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/>
          <a:stretch/>
        </p:blipFill>
        <p:spPr>
          <a:xfrm>
            <a:off x="76389" y="0"/>
            <a:ext cx="1203922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1142" y="984922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09615" y="485425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1250" y="2825217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65440" y="4419601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11359" y="4860966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5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79345" y="1185298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7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82114" y="3036270"/>
            <a:ext cx="401745" cy="4007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6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0140" y="1420977"/>
            <a:ext cx="2418121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phè cæ</a:t>
            </a:r>
            <a:endParaRPr lang="en-US" sz="48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13720" y="1072935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qua phµ</a:t>
            </a:r>
            <a:endParaRPr lang="en-US" sz="46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33114" y="1442822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vØa hÌ</a:t>
            </a:r>
            <a:endParaRPr lang="en-US" sz="54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69608" y="3268965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®¸ quý</a:t>
            </a:r>
            <a:endParaRPr lang="en-US" sz="54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2947" y="5084306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xa xa</a:t>
            </a:r>
            <a:endParaRPr lang="en-US" sz="54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50700" y="5354922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xø së</a:t>
            </a:r>
            <a:endParaRPr lang="en-US" sz="54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658454">
            <a:off x="7532490" y="3679826"/>
            <a:ext cx="289719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cæ vò</a:t>
            </a:r>
            <a:endParaRPr lang="en-US" sz="540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46162" y="331580"/>
            <a:ext cx="618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KiÕn vµ dÕ mÌn</a:t>
            </a:r>
            <a:endParaRPr lang="en-US" sz="5400" b="1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3059" y="203422"/>
            <a:ext cx="3457570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.VnAvant" pitchFamily="34" charset="0"/>
                <a:ea typeface="Arial-Rounded" pitchFamily="34" charset="0"/>
                <a:cs typeface="Arial-Rounded" pitchFamily="34" charset="0"/>
              </a:rPr>
              <a:t>Kể chuyện</a:t>
            </a:r>
            <a:endParaRPr lang="en-US" sz="4800" b="1"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5396" y="242779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8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5833" r="5206" b="42600"/>
          <a:stretch/>
        </p:blipFill>
        <p:spPr>
          <a:xfrm>
            <a:off x="80368" y="1330389"/>
            <a:ext cx="6053827" cy="3964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58231" r="7088" b="5555"/>
          <a:stretch/>
        </p:blipFill>
        <p:spPr>
          <a:xfrm>
            <a:off x="5969681" y="1502082"/>
            <a:ext cx="5994351" cy="46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5833" r="49075" b="42600"/>
          <a:stretch/>
        </p:blipFill>
        <p:spPr>
          <a:xfrm>
            <a:off x="2483893" y="290240"/>
            <a:ext cx="7369791" cy="61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26423" r="4563" b="42010"/>
          <a:stretch/>
        </p:blipFill>
        <p:spPr>
          <a:xfrm>
            <a:off x="2306472" y="94264"/>
            <a:ext cx="7574507" cy="6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58934" r="48613" b="5902"/>
          <a:stretch/>
        </p:blipFill>
        <p:spPr>
          <a:xfrm>
            <a:off x="2715905" y="304800"/>
            <a:ext cx="6987654" cy="61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9" t="59155" r="4951" b="9278"/>
          <a:stretch/>
        </p:blipFill>
        <p:spPr>
          <a:xfrm>
            <a:off x="2142699" y="94264"/>
            <a:ext cx="7902053" cy="66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201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 Rounded MT Bold</vt:lpstr>
      <vt:lpstr>Arial-Rounded</vt:lpstr>
      <vt:lpstr>Arrus-Black</vt:lpstr>
      <vt:lpstr>等线</vt:lpstr>
      <vt:lpstr>DFPOP1-W9</vt:lpstr>
      <vt:lpstr>宋体</vt:lpstr>
      <vt:lpstr>华康少女文字W5</vt:lpstr>
      <vt:lpstr>.VnArial</vt:lpstr>
      <vt:lpstr>.VnAvant</vt:lpstr>
      <vt:lpstr>.VnCooper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14</cp:revision>
  <dcterms:created xsi:type="dcterms:W3CDTF">2020-08-16T14:50:20Z</dcterms:created>
  <dcterms:modified xsi:type="dcterms:W3CDTF">2025-04-06T00:08:57Z</dcterms:modified>
</cp:coreProperties>
</file>