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7"/>
  </p:notesMasterIdLst>
  <p:sldIdLst>
    <p:sldId id="285" r:id="rId3"/>
    <p:sldId id="275" r:id="rId4"/>
    <p:sldId id="256" r:id="rId5"/>
    <p:sldId id="278" r:id="rId6"/>
    <p:sldId id="276" r:id="rId7"/>
    <p:sldId id="265" r:id="rId8"/>
    <p:sldId id="279" r:id="rId9"/>
    <p:sldId id="280" r:id="rId10"/>
    <p:sldId id="281" r:id="rId11"/>
    <p:sldId id="282" r:id="rId12"/>
    <p:sldId id="283" r:id="rId13"/>
    <p:sldId id="284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D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C53DD-0C15-4590-8E25-EC57A64DA5EE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93E4E6-63CB-4822-8282-81D6870644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127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056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257BE-D2E3-4E14-889A-EE103E3B7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07680-CDA2-4449-B106-67FFCC38D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669A8-7936-41EE-B0D4-FBDF623A1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26CB86-0A7D-4BD0-9509-CD26B245F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9FE33B-8074-4109-B046-4B5D47573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443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27608-870E-42DB-AA09-357DBEADE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917158-F1D3-499F-A939-B4DFB3D8DC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F8097-5E35-492D-965E-0471EBE4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D1DB0-820C-467C-9D75-2DDC6A649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46669-3285-49C0-9367-96030563B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416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8A7A27-E668-458E-AA56-FAFFD202A0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D3DF56-5A7E-4178-B84D-672F40FA58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47567-545F-43EB-9D6C-5A13A3C060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20EE9-2971-4D8B-B09D-A6215047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FB5BE-F9CC-45A9-8EC1-4752BECCC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2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78091" y="62662"/>
            <a:ext cx="11854372" cy="681788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2434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52" indent="0" algn="ctr">
              <a:buNone/>
              <a:defRPr sz="2000"/>
            </a:lvl2pPr>
            <a:lvl3pPr marL="914103" indent="0" algn="ctr">
              <a:buNone/>
              <a:defRPr sz="1800"/>
            </a:lvl3pPr>
            <a:lvl4pPr marL="1371155" indent="0" algn="ctr">
              <a:buNone/>
              <a:defRPr sz="1600"/>
            </a:lvl4pPr>
            <a:lvl5pPr marL="1828205" indent="0" algn="ctr">
              <a:buNone/>
              <a:defRPr sz="1600"/>
            </a:lvl5pPr>
            <a:lvl6pPr marL="2285257" indent="0" algn="ctr">
              <a:buNone/>
              <a:defRPr sz="1600"/>
            </a:lvl6pPr>
            <a:lvl7pPr marL="2742308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1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3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04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2" y="1709740"/>
            <a:ext cx="10515600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5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1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95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33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800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2" indent="0">
              <a:buNone/>
              <a:defRPr sz="2000" b="1"/>
            </a:lvl2pPr>
            <a:lvl3pPr marL="914103" indent="0">
              <a:buNone/>
              <a:defRPr sz="1800" b="1"/>
            </a:lvl3pPr>
            <a:lvl4pPr marL="1371155" indent="0">
              <a:buNone/>
              <a:defRPr sz="1600" b="1"/>
            </a:lvl4pPr>
            <a:lvl5pPr marL="1828205" indent="0">
              <a:buNone/>
              <a:defRPr sz="1600" b="1"/>
            </a:lvl5pPr>
            <a:lvl6pPr marL="2285257" indent="0">
              <a:buNone/>
              <a:defRPr sz="1600" b="1"/>
            </a:lvl6pPr>
            <a:lvl7pPr marL="2742308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12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74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5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5356592"/>
            <a:ext cx="12210475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2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1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8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00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E0DD4-0408-4804-91DE-B9B45DD90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474C1B-D3D7-46EA-8724-D6E5D2F1E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0F0E75-92A9-4763-AB09-C815AFA6F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0589C5-CC0C-4307-BE2A-AD69E8F6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4FADF-D356-42F7-B220-8043A1F2C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456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4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8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2" indent="0">
              <a:buNone/>
              <a:defRPr sz="1400"/>
            </a:lvl2pPr>
            <a:lvl3pPr marL="914103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67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52" indent="0">
              <a:buNone/>
              <a:defRPr sz="2799"/>
            </a:lvl2pPr>
            <a:lvl3pPr marL="914103" indent="0">
              <a:buNone/>
              <a:defRPr sz="2400"/>
            </a:lvl3pPr>
            <a:lvl4pPr marL="1371155" indent="0">
              <a:buNone/>
              <a:defRPr sz="2000"/>
            </a:lvl4pPr>
            <a:lvl5pPr marL="1828205" indent="0">
              <a:buNone/>
              <a:defRPr sz="2000"/>
            </a:lvl5pPr>
            <a:lvl6pPr marL="2285257" indent="0">
              <a:buNone/>
              <a:defRPr sz="2000"/>
            </a:lvl6pPr>
            <a:lvl7pPr marL="2742308" indent="0">
              <a:buNone/>
              <a:defRPr sz="2000"/>
            </a:lvl7pPr>
            <a:lvl8pPr marL="3199360" indent="0">
              <a:buNone/>
              <a:defRPr sz="2000"/>
            </a:lvl8pPr>
            <a:lvl9pPr marL="3656412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52" indent="0">
              <a:buNone/>
              <a:defRPr sz="1400"/>
            </a:lvl2pPr>
            <a:lvl3pPr marL="914103" indent="0">
              <a:buNone/>
              <a:defRPr sz="1200"/>
            </a:lvl3pPr>
            <a:lvl4pPr marL="1371155" indent="0">
              <a:buNone/>
              <a:defRPr sz="1000"/>
            </a:lvl4pPr>
            <a:lvl5pPr marL="1828205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61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8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8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C8C3F-F1A1-43DD-82C2-107C26BA1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756B0-51C2-436F-8952-23CD8ABC4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FC3BA7-E5D5-4E2C-BED4-EA53B4927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264FA-9363-4E73-B8B6-E207BF743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7B21C-D12C-4665-87CC-B985ACBA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98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DA581-B2CA-4CBF-9E10-31F33F431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6FD9EA-6648-4681-B49F-2BC866CFE5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424C2-E01D-4F9D-B11F-CCD60CF0D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951B0-2C79-4984-AF7E-6CB2B4DC8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D9639-373B-49BA-94E4-0FA456632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066284-2D84-48FD-90CF-BDACB5A64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31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60B79-57C1-4B10-9F14-1D92F71C8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EE2D3D-1737-442A-8863-49B2ABA1C5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7028B-177F-4131-A0C0-98BF7C68C7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B7F891-655B-4831-918B-5D2725429C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3FDFF8-CBC2-4A9F-A27D-81C4BD6E1F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B87BFA-9AD9-41E6-B5BC-A83D6BF7C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5A767F-DA0E-4B1B-8931-C0C789500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D895F2-0F4F-4A26-8F9F-25BAFD02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543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782EA-7A10-496F-BF6F-F980C16D7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1D82EE-02A1-4A04-84D5-24C01EA6D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374FFC-46CD-4D73-9A6E-37AD64D3B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66A5BF-120A-4C6C-98A2-4FF3CCEA6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718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F0C526-547E-4E4B-B765-2F3C904BC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4CB68-AE3E-44F1-8441-AF79673B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E9351-DD92-47EF-AA5E-A156F28B3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384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E1F69-0220-419B-A2BE-B5E2AE24A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2D3A2-93B5-4EA4-88FD-0EEDC0906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53CA8-1928-426F-8487-13F8836BD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54EAA9-A665-4B96-8827-3FB91723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897BD-1E26-4556-8A59-DC8E3BB6B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A9A9A6-2B75-4424-8D59-EBEC98654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46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E8804-228D-421C-ADBE-D4B56A630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D168D46-C456-4515-A775-45F33B75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1A4DDC-831B-49FE-B382-00E4ACE064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8A7DC-4ACA-4E1E-A1BE-0C14F9C40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235BEB-B838-4982-A07A-AF5E48EFE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5DE278-1BBA-4B07-B257-C0E2FF306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85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380C6E-DE52-450F-8C42-E7D4F73A7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0302E-FA3F-4CA6-9CC6-7580DAC25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34FA6F-F9D3-479E-9576-6D823DB141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68BDB-2D2C-4D2F-B39E-21B646158570}" type="datetimeFigureOut">
              <a:rPr lang="en-US" smtClean="0"/>
              <a:t>4/6/2025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F6746-C04B-45A8-A02B-947C9D91FB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9A8868-93F1-46AD-BC55-6B1FE65D78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19887-B1C8-4DDD-986D-2BA35FE7F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223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>
              <a:defRPr/>
            </a:pPr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103">
              <a:defRPr/>
            </a:pPr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103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054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5" indent="-228525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8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2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5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5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5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2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5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5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2" algn="l" defTabSz="914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2.png"/><Relationship Id="rId10" Type="http://schemas.openxmlformats.org/officeDocument/2006/relationships/image" Target="../media/image23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13" y="705040"/>
            <a:ext cx="2660681" cy="891178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206" y="2438760"/>
            <a:ext cx="12187589" cy="4004202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4576915"/>
            <a:ext cx="12813442" cy="200998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7398" y="1791883"/>
            <a:ext cx="8335221" cy="466754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623596" y="3787060"/>
            <a:ext cx="6868446" cy="1538103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pPr defTabSz="914103">
              <a:defRPr/>
            </a:pPr>
            <a:r>
              <a:rPr lang="en-US" altLang="zh-CN" sz="4799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799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799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31: an  </a:t>
            </a:r>
            <a:r>
              <a:rPr lang="en-US" altLang="zh-CN" sz="4799" b="1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ăn</a:t>
            </a:r>
            <a:r>
              <a:rPr lang="en-US" altLang="zh-CN" sz="4799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 </a:t>
            </a:r>
            <a:r>
              <a:rPr lang="en-US" altLang="zh-CN" sz="4799" b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ân</a:t>
            </a:r>
            <a:endParaRPr lang="zh-CN" altLang="en-US" sz="4799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7034" y="-31700"/>
            <a:ext cx="3392764" cy="3283868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2205" y="4840313"/>
            <a:ext cx="2750442" cy="1620234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41680" y="3481222"/>
            <a:ext cx="1404771" cy="2686481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567126" y="4731308"/>
            <a:ext cx="2783382" cy="162023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8947" y="3330345"/>
            <a:ext cx="2175770" cy="3376010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370" y="6167703"/>
            <a:ext cx="12187592" cy="68596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370" y="6290696"/>
            <a:ext cx="12187592" cy="568825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370" y="6486361"/>
            <a:ext cx="12187592" cy="365506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3">
              <a:defRPr/>
            </a:pPr>
            <a:endParaRPr lang="zh-CN" altLang="en-US">
              <a:solidFill>
                <a:prstClr val="white"/>
              </a:solidFill>
              <a:latin typeface="DFPOP1-W9"/>
              <a:cs typeface="+mn-ea"/>
              <a:sym typeface="+mn-lt"/>
            </a:endParaRPr>
          </a:p>
        </p:txBody>
      </p:sp>
      <p:sp>
        <p:nvSpPr>
          <p:cNvPr id="2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046451" y="2895408"/>
            <a:ext cx="7949580" cy="748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altLang="zh-CN" sz="4266" b="1" dirty="0">
                <a:solidFill>
                  <a:srgbClr val="4CA42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TIẾNG VIỆT</a:t>
            </a:r>
            <a:endParaRPr lang="zh-CN" altLang="en-US" sz="4266" b="1" dirty="0">
              <a:solidFill>
                <a:srgbClr val="4CA42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9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798462" y="181025"/>
            <a:ext cx="10627579" cy="830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103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algn="ctr" defTabSz="914103">
              <a:defRPr/>
            </a:pPr>
            <a:r>
              <a:rPr lang="en-US" altLang="zh-CN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lang="zh-CN" alt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70988" y="1042487"/>
            <a:ext cx="328252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93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5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589076" y="4420285"/>
            <a:ext cx="3909745" cy="103104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5900" b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b¹n th©n</a:t>
            </a:r>
            <a:endParaRPr lang="vi-VN" sz="59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55907" y="1"/>
            <a:ext cx="2709512" cy="131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8148034" y="4444770"/>
            <a:ext cx="4417191" cy="1025921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5900" b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qu¶ mËn</a:t>
            </a:r>
            <a:endParaRPr lang="vi-VN" sz="59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38" y="1450429"/>
            <a:ext cx="3913386" cy="296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821" y="1450428"/>
            <a:ext cx="3649213" cy="2849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786" y="1319293"/>
            <a:ext cx="3531475" cy="2980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BFA554-84EF-4DDC-9728-6233F753A5AB}"/>
              </a:ext>
            </a:extLst>
          </p:cNvPr>
          <p:cNvSpPr txBox="1"/>
          <p:nvPr/>
        </p:nvSpPr>
        <p:spPr>
          <a:xfrm>
            <a:off x="4498821" y="4466824"/>
            <a:ext cx="422733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900" b="1" smtClean="0">
                <a:latin typeface=".VnAvant" panose="020B7200000000000000" pitchFamily="34" charset="0"/>
              </a:rPr>
              <a:t>kh¨n r»n</a:t>
            </a:r>
            <a:endParaRPr lang="en-US" sz="59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83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970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893059" y="203422"/>
            <a:ext cx="1728785" cy="941185"/>
          </a:xfrm>
          <a:prstGeom prst="roundRect">
            <a:avLst/>
          </a:prstGeom>
          <a:solidFill>
            <a:srgbClr val="4ED8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smtClean="0">
                <a:latin typeface=".VnAvant" pitchFamily="34" charset="0"/>
                <a:ea typeface="Arial-Rounded" pitchFamily="34" charset="0"/>
                <a:cs typeface="Arial-Rounded" pitchFamily="34" charset="0"/>
              </a:rPr>
              <a:t>ViÕt</a:t>
            </a:r>
            <a:endParaRPr lang="en-US" sz="4800" b="1">
              <a:latin typeface=".VnAvant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174" y="1702133"/>
            <a:ext cx="12487175" cy="2507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215396" y="242779"/>
            <a:ext cx="853506" cy="855622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800" b="1" smtClean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rPr>
              <a:t>3</a:t>
            </a:r>
            <a:endParaRPr lang="en-US" sz="4800" b="1">
              <a:solidFill>
                <a:schemeClr val="tx1"/>
              </a:solidFill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06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EF3D107-BF82-4E56-9CE4-C59ED38020A6}"/>
              </a:ext>
            </a:extLst>
          </p:cNvPr>
          <p:cNvSpPr txBox="1"/>
          <p:nvPr/>
        </p:nvSpPr>
        <p:spPr>
          <a:xfrm>
            <a:off x="157656" y="5209570"/>
            <a:ext cx="120658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 smtClean="0">
                <a:latin typeface=".VnAvant" panose="020B7200000000000000" pitchFamily="34" charset="0"/>
              </a:rPr>
              <a:t>  §µn gµ cø tha thÈn gÇn ch©n mÑ. §· cã mÑ che ch¾n, c¶ ®µn ch¶ sî g× lò qu¹ d÷.</a:t>
            </a:r>
            <a:endParaRPr lang="en-US" sz="4500" b="1" dirty="0"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7C5806-E0A6-44DF-9CEE-3DE642B0814B}"/>
              </a:ext>
            </a:extLst>
          </p:cNvPr>
          <p:cNvSpPr txBox="1"/>
          <p:nvPr/>
        </p:nvSpPr>
        <p:spPr>
          <a:xfrm>
            <a:off x="902027" y="5210468"/>
            <a:ext cx="1494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smtClean="0">
                <a:solidFill>
                  <a:srgbClr val="FF0000"/>
                </a:solidFill>
                <a:latin typeface=".VnAvant" pitchFamily="34" charset="0"/>
              </a:rPr>
              <a:t>an</a:t>
            </a:r>
            <a:endParaRPr lang="en-US" sz="4500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6" y="110359"/>
            <a:ext cx="1183990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7C5806-E0A6-44DF-9CEE-3DE642B0814B}"/>
              </a:ext>
            </a:extLst>
          </p:cNvPr>
          <p:cNvSpPr txBox="1"/>
          <p:nvPr/>
        </p:nvSpPr>
        <p:spPr>
          <a:xfrm>
            <a:off x="3172265" y="5900936"/>
            <a:ext cx="1494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smtClean="0">
                <a:solidFill>
                  <a:srgbClr val="FF0000"/>
                </a:solidFill>
                <a:latin typeface=".VnAvant" pitchFamily="34" charset="0"/>
              </a:rPr>
              <a:t>¨n</a:t>
            </a:r>
            <a:endParaRPr lang="en-US" sz="45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7C5806-E0A6-44DF-9CEE-3DE642B0814B}"/>
              </a:ext>
            </a:extLst>
          </p:cNvPr>
          <p:cNvSpPr txBox="1"/>
          <p:nvPr/>
        </p:nvSpPr>
        <p:spPr>
          <a:xfrm>
            <a:off x="6411318" y="5199333"/>
            <a:ext cx="1494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smtClean="0">
                <a:solidFill>
                  <a:srgbClr val="FF0000"/>
                </a:solidFill>
                <a:latin typeface=".VnAvant" pitchFamily="34" charset="0"/>
              </a:rPr>
              <a:t>©n</a:t>
            </a:r>
            <a:endParaRPr lang="en-US" sz="45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7C5806-E0A6-44DF-9CEE-3DE642B0814B}"/>
              </a:ext>
            </a:extLst>
          </p:cNvPr>
          <p:cNvSpPr txBox="1"/>
          <p:nvPr/>
        </p:nvSpPr>
        <p:spPr>
          <a:xfrm>
            <a:off x="5121941" y="5207084"/>
            <a:ext cx="1494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smtClean="0">
                <a:solidFill>
                  <a:srgbClr val="FF0000"/>
                </a:solidFill>
                <a:latin typeface=".VnAvant" pitchFamily="34" charset="0"/>
              </a:rPr>
              <a:t>©n</a:t>
            </a:r>
            <a:endParaRPr lang="en-US" sz="45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7C5806-E0A6-44DF-9CEE-3DE642B0814B}"/>
              </a:ext>
            </a:extLst>
          </p:cNvPr>
          <p:cNvSpPr txBox="1"/>
          <p:nvPr/>
        </p:nvSpPr>
        <p:spPr>
          <a:xfrm>
            <a:off x="7968717" y="5194936"/>
            <a:ext cx="1494335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 smtClean="0">
                <a:solidFill>
                  <a:srgbClr val="FF0000"/>
                </a:solidFill>
                <a:latin typeface=".VnAvant" pitchFamily="34" charset="0"/>
              </a:rPr>
              <a:t>©n</a:t>
            </a:r>
            <a:endParaRPr lang="en-US" sz="45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782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utre 512"/>
          <p:cNvPicPr/>
          <p:nvPr/>
        </p:nvPicPr>
        <p:blipFill rotWithShape="1">
          <a:blip r:embed="rId2"/>
          <a:srcRect t="203" r="83833" b="91477"/>
          <a:stretch/>
        </p:blipFill>
        <p:spPr bwMode="auto">
          <a:xfrm>
            <a:off x="110359" y="173421"/>
            <a:ext cx="1923393" cy="9932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920612" y="476025"/>
            <a:ext cx="3640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b="1" smtClean="0">
                <a:solidFill>
                  <a:srgbClr val="FF0000"/>
                </a:solidFill>
                <a:latin typeface=".VnAvant" pitchFamily="34" charset="0"/>
              </a:rPr>
              <a:t>Xin lçi</a:t>
            </a:r>
            <a:endParaRPr lang="en-US" sz="54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utre 512"/>
          <p:cNvPicPr/>
          <p:nvPr/>
        </p:nvPicPr>
        <p:blipFill rotWithShape="1">
          <a:blip r:embed="rId2"/>
          <a:srcRect l="2667" t="16846" r="1666" b="9534"/>
          <a:stretch/>
        </p:blipFill>
        <p:spPr bwMode="auto">
          <a:xfrm>
            <a:off x="567559" y="1399354"/>
            <a:ext cx="11303876" cy="520639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2392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346841" y="1051393"/>
            <a:ext cx="4099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C00000"/>
                </a:solidFill>
                <a:latin typeface=".VnAvant" pitchFamily="34" charset="0"/>
              </a:rPr>
              <a:t>quª nhµ</a:t>
            </a:r>
            <a:endParaRPr lang="en-US" sz="7200" b="1" dirty="0">
              <a:solidFill>
                <a:srgbClr val="C0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4322293" y="1062262"/>
            <a:ext cx="3576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B050"/>
                </a:solidFill>
                <a:latin typeface=".VnAvant" pitchFamily="34" charset="0"/>
              </a:rPr>
              <a:t>v« ý</a:t>
            </a:r>
            <a:endParaRPr lang="en-US" sz="7200" b="1" dirty="0">
              <a:solidFill>
                <a:srgbClr val="00B05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8147552" y="1051393"/>
            <a:ext cx="35189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solidFill>
                  <a:srgbClr val="002060"/>
                </a:solidFill>
                <a:latin typeface=".VnAvant" pitchFamily="34" charset="0"/>
              </a:rPr>
              <a:t>cµ phª</a:t>
            </a:r>
            <a:endParaRPr lang="en-US" sz="7200" b="1" dirty="0">
              <a:solidFill>
                <a:srgbClr val="00206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1119352" y="2868966"/>
            <a:ext cx="103264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smtClean="0">
                <a:solidFill>
                  <a:srgbClr val="FFC000"/>
                </a:solidFill>
                <a:latin typeface=".VnAvant" pitchFamily="34" charset="0"/>
                <a:cs typeface="Times New Roman" panose="02020603050405020304" pitchFamily="18" charset="0"/>
              </a:rPr>
              <a:t>- </a:t>
            </a:r>
            <a:r>
              <a:rPr lang="en-US" sz="7200" b="1" smtClean="0">
                <a:solidFill>
                  <a:srgbClr val="FFC000"/>
                </a:solidFill>
                <a:latin typeface=".VnAvant" pitchFamily="34" charset="0"/>
              </a:rPr>
              <a:t>Chó </a:t>
            </a:r>
            <a:r>
              <a:rPr lang="en-US" sz="7200" b="1">
                <a:solidFill>
                  <a:srgbClr val="FFC000"/>
                </a:solidFill>
                <a:latin typeface=".VnAvant" pitchFamily="34" charset="0"/>
              </a:rPr>
              <a:t>Phó ®i ra thñ ®«. </a:t>
            </a:r>
            <a:endParaRPr lang="en-US" sz="7200" b="1" dirty="0">
              <a:solidFill>
                <a:srgbClr val="FFC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9E950C-8CC5-4506-9AAE-C82592883E18}"/>
              </a:ext>
            </a:extLst>
          </p:cNvPr>
          <p:cNvSpPr txBox="1"/>
          <p:nvPr/>
        </p:nvSpPr>
        <p:spPr>
          <a:xfrm>
            <a:off x="141890" y="4540600"/>
            <a:ext cx="117768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- </a:t>
            </a:r>
            <a:r>
              <a:rPr lang="en-US" sz="6000" b="1" smtClean="0">
                <a:solidFill>
                  <a:srgbClr val="FF0000"/>
                </a:solidFill>
                <a:latin typeface=".VnAvant" pitchFamily="34" charset="0"/>
              </a:rPr>
              <a:t>Bè </a:t>
            </a:r>
            <a:r>
              <a:rPr lang="en-US" sz="6000" b="1">
                <a:solidFill>
                  <a:srgbClr val="FF0000"/>
                </a:solidFill>
                <a:latin typeface=".VnAvant" pitchFamily="34" charset="0"/>
              </a:rPr>
              <a:t>Kha ®i ra thÞ x· mua xæ sè.</a:t>
            </a:r>
            <a:endParaRPr lang="en-US" sz="6000" b="1" dirty="0">
              <a:solidFill>
                <a:srgbClr val="FF0000"/>
              </a:solidFill>
              <a:latin typeface=".VnAvan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15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7E0CD6C-0702-4B5C-9A49-77BF73FEABFD}"/>
              </a:ext>
            </a:extLst>
          </p:cNvPr>
          <p:cNvSpPr txBox="1"/>
          <p:nvPr/>
        </p:nvSpPr>
        <p:spPr>
          <a:xfrm>
            <a:off x="78830" y="5580991"/>
            <a:ext cx="11955518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300" b="1" smtClean="0">
                <a:latin typeface=".VnAvant" pitchFamily="34" charset="0"/>
                <a:ea typeface="Arial-Rounded" charset="0"/>
                <a:cs typeface="Arial-Rounded" charset="0"/>
              </a:rPr>
              <a:t>Ngùa v»n vµ h­ou cao cæ lµ ®«i b¹n th©n.</a:t>
            </a:r>
            <a:endParaRPr lang="en-US" sz="4300" b="1" dirty="0">
              <a:latin typeface=".VnAvant" pitchFamily="34" charset="0"/>
              <a:ea typeface="Arial-Rounded" charset="0"/>
              <a:cs typeface="Arial-Rounded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BB53F0-AF4F-40F4-A546-002048DA2B7D}"/>
              </a:ext>
            </a:extLst>
          </p:cNvPr>
          <p:cNvSpPr txBox="1"/>
          <p:nvPr/>
        </p:nvSpPr>
        <p:spPr>
          <a:xfrm>
            <a:off x="9631617" y="5580990"/>
            <a:ext cx="1104703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300" b="1" smtClean="0">
                <a:solidFill>
                  <a:srgbClr val="FF0000"/>
                </a:solidFill>
                <a:latin typeface=".VnAvant" pitchFamily="34" charset="0"/>
              </a:rPr>
              <a:t>an</a:t>
            </a:r>
            <a:endParaRPr lang="en-US" sz="4300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95"/>
          <a:stretch/>
        </p:blipFill>
        <p:spPr bwMode="auto">
          <a:xfrm>
            <a:off x="520262" y="141889"/>
            <a:ext cx="11240814" cy="5502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BB53F0-AF4F-40F4-A546-002048DA2B7D}"/>
              </a:ext>
            </a:extLst>
          </p:cNvPr>
          <p:cNvSpPr txBox="1"/>
          <p:nvPr/>
        </p:nvSpPr>
        <p:spPr>
          <a:xfrm>
            <a:off x="2001102" y="5583693"/>
            <a:ext cx="1104703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300" b="1" smtClean="0">
                <a:solidFill>
                  <a:srgbClr val="FF0000"/>
                </a:solidFill>
                <a:latin typeface=".VnAvant" pitchFamily="34" charset="0"/>
              </a:rPr>
              <a:t>¨n</a:t>
            </a:r>
            <a:endParaRPr lang="en-US" sz="4300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BB53F0-AF4F-40F4-A546-002048DA2B7D}"/>
              </a:ext>
            </a:extLst>
          </p:cNvPr>
          <p:cNvSpPr txBox="1"/>
          <p:nvPr/>
        </p:nvSpPr>
        <p:spPr>
          <a:xfrm>
            <a:off x="10961177" y="5580989"/>
            <a:ext cx="1104703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300" b="1" smtClean="0">
                <a:solidFill>
                  <a:srgbClr val="FF0000"/>
                </a:solidFill>
                <a:latin typeface=".VnAvant" pitchFamily="34" charset="0"/>
              </a:rPr>
              <a:t>©n</a:t>
            </a:r>
            <a:endParaRPr lang="en-US" sz="4300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01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2653604" y="785071"/>
            <a:ext cx="1482968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an</a:t>
            </a:r>
            <a:endParaRPr lang="vi-VN" sz="7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55907" y="1"/>
            <a:ext cx="2709512" cy="1319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872998"/>
              </p:ext>
            </p:extLst>
          </p:nvPr>
        </p:nvGraphicFramePr>
        <p:xfrm>
          <a:off x="4188997" y="2594935"/>
          <a:ext cx="3920066" cy="29129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00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0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370793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42141">
                <a:tc gridSpan="2">
                  <a:txBody>
                    <a:bodyPr/>
                    <a:lstStyle/>
                    <a:p>
                      <a:endParaRPr lang="en-US" sz="2400" dirty="0">
                        <a:solidFill>
                          <a:schemeClr val="accent6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121920" marR="121920" marT="60960" marB="60960"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216514" y="2686981"/>
            <a:ext cx="1932516" cy="123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 b="1" dirty="0">
                <a:latin typeface="Arial-Rounded"/>
              </a:rPr>
              <a:t>b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111037" y="2679076"/>
            <a:ext cx="1932517" cy="123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an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5040878" y="4074531"/>
            <a:ext cx="2368911" cy="123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vi-VN" sz="7200" b="1" smtClean="0">
                <a:latin typeface=".VnAvant" pitchFamily="34" charset="0"/>
              </a:rPr>
              <a:t>b¹n</a:t>
            </a:r>
            <a:endParaRPr lang="en-US" sz="72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563469" y="4074531"/>
            <a:ext cx="1932517" cy="1231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an</a:t>
            </a:r>
          </a:p>
        </p:txBody>
      </p:sp>
      <p:sp>
        <p:nvSpPr>
          <p:cNvPr id="23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8059320" y="760842"/>
            <a:ext cx="1482968" cy="1231107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7200" b="1" dirty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©</a:t>
            </a:r>
            <a:r>
              <a:rPr lang="en-US" sz="7200" b="1" smtClean="0">
                <a:solidFill>
                  <a:srgbClr val="FF0000"/>
                </a:solidFill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endParaRPr lang="vi-VN" sz="7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8BFA554-84EF-4DDC-9728-6233F753A5AB}"/>
              </a:ext>
            </a:extLst>
          </p:cNvPr>
          <p:cNvSpPr txBox="1"/>
          <p:nvPr/>
        </p:nvSpPr>
        <p:spPr>
          <a:xfrm>
            <a:off x="5403496" y="836896"/>
            <a:ext cx="16113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b="1" smtClean="0">
                <a:solidFill>
                  <a:srgbClr val="FF0000"/>
                </a:solidFill>
                <a:latin typeface=".VnAvant" panose="020B7200000000000000" pitchFamily="34" charset="0"/>
              </a:rPr>
              <a:t>¨n</a:t>
            </a:r>
            <a:endParaRPr lang="en-US" sz="72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68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27" grpId="0"/>
      <p:bldP spid="28" grpId="0"/>
      <p:bldP spid="20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2770164" y="883614"/>
            <a:ext cx="6422457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6400" b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b¶n</a:t>
            </a:r>
            <a:r>
              <a:rPr lang="vi-VN" sz="6400" b="1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vi-VN" sz="6400" b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   nh·n</a:t>
            </a:r>
            <a:endParaRPr lang="vi-VN" sz="6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3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2880526" y="4409935"/>
            <a:ext cx="6288845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6400" b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bËn       gÇn</a:t>
            </a:r>
            <a:r>
              <a:rPr lang="en-US" sz="6400" b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vi-VN" sz="64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</a:t>
            </a:r>
            <a:endParaRPr lang="vi-VN" sz="6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14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3326201" y="1865482"/>
            <a:ext cx="11277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7025842" y="1865482"/>
            <a:ext cx="11277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3357733" y="3541925"/>
            <a:ext cx="11277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6416242" y="3610201"/>
            <a:ext cx="11277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3348644" y="5470633"/>
            <a:ext cx="124049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6640717" y="5407569"/>
            <a:ext cx="1127721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1" y="0"/>
            <a:ext cx="2627475" cy="1150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2706777" y="2574382"/>
            <a:ext cx="6422457" cy="1107992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vi-VN" sz="6400" b="1" smtClean="0">
                <a:latin typeface=".VnAvant" pitchFamily="34" charset="0"/>
                <a:ea typeface="Arial-Rounded" panose="020B0500000000000000" pitchFamily="34" charset="-93"/>
                <a:cs typeface="Arial-Rounded" panose="020B0500000000000000" pitchFamily="34" charset="-93"/>
              </a:rPr>
              <a:t>g¾n        lÆn</a:t>
            </a:r>
            <a:endParaRPr lang="vi-VN" sz="6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8936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49" y="1470648"/>
            <a:ext cx="4035972" cy="368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887" y="1757808"/>
            <a:ext cx="3452354" cy="3129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241" y="1757808"/>
            <a:ext cx="3689131" cy="3401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85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787" y="713903"/>
            <a:ext cx="4035972" cy="3689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653830-AAA7-4749-A644-065084608BC7}"/>
              </a:ext>
            </a:extLst>
          </p:cNvPr>
          <p:cNvSpPr txBox="1"/>
          <p:nvPr/>
        </p:nvSpPr>
        <p:spPr>
          <a:xfrm>
            <a:off x="4219413" y="4884028"/>
            <a:ext cx="38898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smtClean="0">
                <a:latin typeface=".VnAvant" panose="020B7200000000000000" pitchFamily="34" charset="0"/>
              </a:rPr>
              <a:t>b¹n th©n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FA554-84EF-4DDC-9728-6233F753A5AB}"/>
              </a:ext>
            </a:extLst>
          </p:cNvPr>
          <p:cNvSpPr txBox="1"/>
          <p:nvPr/>
        </p:nvSpPr>
        <p:spPr>
          <a:xfrm>
            <a:off x="6796958" y="4884028"/>
            <a:ext cx="1669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©n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5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117" y="488731"/>
            <a:ext cx="5186855" cy="4382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BFA554-84EF-4DDC-9728-6233F753A5AB}"/>
              </a:ext>
            </a:extLst>
          </p:cNvPr>
          <p:cNvSpPr txBox="1"/>
          <p:nvPr/>
        </p:nvSpPr>
        <p:spPr>
          <a:xfrm>
            <a:off x="4112629" y="5203803"/>
            <a:ext cx="42273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smtClean="0">
                <a:latin typeface=".VnAvant" panose="020B7200000000000000" pitchFamily="34" charset="0"/>
              </a:rPr>
              <a:t>kh¨n r»n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BFA554-84EF-4DDC-9728-6233F753A5AB}"/>
              </a:ext>
            </a:extLst>
          </p:cNvPr>
          <p:cNvSpPr txBox="1"/>
          <p:nvPr/>
        </p:nvSpPr>
        <p:spPr>
          <a:xfrm>
            <a:off x="6665571" y="5215043"/>
            <a:ext cx="161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¨n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BFA554-84EF-4DDC-9728-6233F753A5AB}"/>
              </a:ext>
            </a:extLst>
          </p:cNvPr>
          <p:cNvSpPr txBox="1"/>
          <p:nvPr/>
        </p:nvSpPr>
        <p:spPr>
          <a:xfrm>
            <a:off x="5101546" y="5206444"/>
            <a:ext cx="161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¨n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5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822" y="614855"/>
            <a:ext cx="5092262" cy="436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BFA554-84EF-4DDC-9728-6233F753A5AB}"/>
              </a:ext>
            </a:extLst>
          </p:cNvPr>
          <p:cNvSpPr txBox="1"/>
          <p:nvPr/>
        </p:nvSpPr>
        <p:spPr>
          <a:xfrm>
            <a:off x="4099035" y="5215043"/>
            <a:ext cx="41778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smtClean="0">
                <a:latin typeface=".VnAvant" panose="020B7200000000000000" pitchFamily="34" charset="0"/>
              </a:rPr>
              <a:t>qu¶ mËn</a:t>
            </a:r>
            <a:endParaRPr lang="en-US" sz="6600" b="1" dirty="0">
              <a:latin typeface=".VnAvant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BFA554-84EF-4DDC-9728-6233F753A5AB}"/>
              </a:ext>
            </a:extLst>
          </p:cNvPr>
          <p:cNvSpPr txBox="1"/>
          <p:nvPr/>
        </p:nvSpPr>
        <p:spPr>
          <a:xfrm>
            <a:off x="6720147" y="5215043"/>
            <a:ext cx="16113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smtClean="0">
                <a:solidFill>
                  <a:srgbClr val="FF0000"/>
                </a:solidFill>
                <a:latin typeface=".VnAvant" panose="020B7200000000000000" pitchFamily="34" charset="0"/>
              </a:rPr>
              <a:t>©n</a:t>
            </a:r>
            <a:endParaRPr lang="en-US" sz="6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05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143</Words>
  <Application>Microsoft Office PowerPoint</Application>
  <PresentationFormat>Widescreen</PresentationFormat>
  <Paragraphs>43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 Rounded MT Bold</vt:lpstr>
      <vt:lpstr>Arial-Rounded</vt:lpstr>
      <vt:lpstr>等线</vt:lpstr>
      <vt:lpstr>DFPOP1-W9</vt:lpstr>
      <vt:lpstr>宋体</vt:lpstr>
      <vt:lpstr>华康少女文字W5</vt:lpstr>
      <vt:lpstr>.VnAvant</vt:lpstr>
      <vt:lpstr>Arial</vt:lpstr>
      <vt:lpstr>Calibri</vt:lpstr>
      <vt:lpstr>Calibri Light</vt:lpstr>
      <vt:lpstr>Times New Roman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Windows User</cp:lastModifiedBy>
  <cp:revision>22</cp:revision>
  <dcterms:created xsi:type="dcterms:W3CDTF">2020-08-16T07:02:23Z</dcterms:created>
  <dcterms:modified xsi:type="dcterms:W3CDTF">2025-04-06T00:09:30Z</dcterms:modified>
</cp:coreProperties>
</file>