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80" r:id="rId3"/>
    <p:sldId id="277" r:id="rId4"/>
    <p:sldId id="270" r:id="rId5"/>
    <p:sldId id="259" r:id="rId6"/>
    <p:sldId id="278" r:id="rId7"/>
    <p:sldId id="260" r:id="rId8"/>
    <p:sldId id="279" r:id="rId9"/>
    <p:sldId id="261" r:id="rId10"/>
    <p:sldId id="262" r:id="rId11"/>
    <p:sldId id="272" r:id="rId12"/>
    <p:sldId id="267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912" y="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631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6" indent="0" algn="ctr">
              <a:buNone/>
              <a:defRPr sz="1500"/>
            </a:lvl2pPr>
            <a:lvl3pPr marL="685532" indent="0" algn="ctr">
              <a:buNone/>
              <a:defRPr sz="1350"/>
            </a:lvl3pPr>
            <a:lvl4pPr marL="1028297" indent="0" algn="ctr">
              <a:buNone/>
              <a:defRPr sz="1200"/>
            </a:lvl4pPr>
            <a:lvl5pPr marL="1371063" indent="0" algn="ctr">
              <a:buNone/>
              <a:defRPr sz="1200"/>
            </a:lvl5pPr>
            <a:lvl6pPr marL="1713828" indent="0" algn="ctr">
              <a:buNone/>
              <a:defRPr sz="1200"/>
            </a:lvl6pPr>
            <a:lvl7pPr marL="2056594" indent="0" algn="ctr">
              <a:buNone/>
              <a:defRPr sz="1200"/>
            </a:lvl7pPr>
            <a:lvl8pPr marL="2399360" indent="0" algn="ctr">
              <a:buNone/>
              <a:defRPr sz="1200"/>
            </a:lvl8pPr>
            <a:lvl9pPr marL="2742126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5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0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5"/>
            <a:ext cx="7886700" cy="2139553"/>
          </a:xfrm>
        </p:spPr>
        <p:txBody>
          <a:bodyPr anchor="b"/>
          <a:lstStyle>
            <a:lvl1pPr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4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8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6" indent="0">
              <a:buNone/>
              <a:defRPr sz="1500" b="1"/>
            </a:lvl2pPr>
            <a:lvl3pPr marL="685532" indent="0">
              <a:buNone/>
              <a:defRPr sz="1350" b="1"/>
            </a:lvl3pPr>
            <a:lvl4pPr marL="1028297" indent="0">
              <a:buNone/>
              <a:defRPr sz="1200" b="1"/>
            </a:lvl4pPr>
            <a:lvl5pPr marL="1371063" indent="0">
              <a:buNone/>
              <a:defRPr sz="1200" b="1"/>
            </a:lvl5pPr>
            <a:lvl6pPr marL="1713828" indent="0">
              <a:buNone/>
              <a:defRPr sz="1200" b="1"/>
            </a:lvl6pPr>
            <a:lvl7pPr marL="2056594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6" indent="0">
              <a:buNone/>
              <a:defRPr sz="1500" b="1"/>
            </a:lvl2pPr>
            <a:lvl3pPr marL="685532" indent="0">
              <a:buNone/>
              <a:defRPr sz="1350" b="1"/>
            </a:lvl3pPr>
            <a:lvl4pPr marL="1028297" indent="0">
              <a:buNone/>
              <a:defRPr sz="1200" b="1"/>
            </a:lvl4pPr>
            <a:lvl5pPr marL="1371063" indent="0">
              <a:buNone/>
              <a:defRPr sz="1200" b="1"/>
            </a:lvl5pPr>
            <a:lvl6pPr marL="1713828" indent="0">
              <a:buNone/>
              <a:defRPr sz="1200" b="1"/>
            </a:lvl6pPr>
            <a:lvl7pPr marL="2056594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6" y="3505219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7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6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3435862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4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6" y="3505219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4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3435862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5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6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1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2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6" indent="0">
              <a:buNone/>
              <a:defRPr sz="1050"/>
            </a:lvl2pPr>
            <a:lvl3pPr marL="685532" indent="0">
              <a:buNone/>
              <a:defRPr sz="900"/>
            </a:lvl3pPr>
            <a:lvl4pPr marL="1028297" indent="0">
              <a:buNone/>
              <a:defRPr sz="750"/>
            </a:lvl4pPr>
            <a:lvl5pPr marL="1371063" indent="0">
              <a:buNone/>
              <a:defRPr sz="750"/>
            </a:lvl5pPr>
            <a:lvl6pPr marL="1713828" indent="0">
              <a:buNone/>
              <a:defRPr sz="750"/>
            </a:lvl6pPr>
            <a:lvl7pPr marL="2056594" indent="0">
              <a:buNone/>
              <a:defRPr sz="750"/>
            </a:lvl7pPr>
            <a:lvl8pPr marL="2399360" indent="0">
              <a:buNone/>
              <a:defRPr sz="750"/>
            </a:lvl8pPr>
            <a:lvl9pPr marL="2742126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1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766" indent="0">
              <a:buNone/>
              <a:defRPr sz="2099"/>
            </a:lvl2pPr>
            <a:lvl3pPr marL="685532" indent="0">
              <a:buNone/>
              <a:defRPr sz="1800"/>
            </a:lvl3pPr>
            <a:lvl4pPr marL="1028297" indent="0">
              <a:buNone/>
              <a:defRPr sz="1500"/>
            </a:lvl4pPr>
            <a:lvl5pPr marL="1371063" indent="0">
              <a:buNone/>
              <a:defRPr sz="1500"/>
            </a:lvl5pPr>
            <a:lvl6pPr marL="1713828" indent="0">
              <a:buNone/>
              <a:defRPr sz="1500"/>
            </a:lvl6pPr>
            <a:lvl7pPr marL="2056594" indent="0">
              <a:buNone/>
              <a:defRPr sz="1500"/>
            </a:lvl7pPr>
            <a:lvl8pPr marL="2399360" indent="0">
              <a:buNone/>
              <a:defRPr sz="1500"/>
            </a:lvl8pPr>
            <a:lvl9pPr marL="2742126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6" indent="0">
              <a:buNone/>
              <a:defRPr sz="1050"/>
            </a:lvl2pPr>
            <a:lvl3pPr marL="685532" indent="0">
              <a:buNone/>
              <a:defRPr sz="900"/>
            </a:lvl3pPr>
            <a:lvl4pPr marL="1028297" indent="0">
              <a:buNone/>
              <a:defRPr sz="750"/>
            </a:lvl4pPr>
            <a:lvl5pPr marL="1371063" indent="0">
              <a:buNone/>
              <a:defRPr sz="750"/>
            </a:lvl5pPr>
            <a:lvl6pPr marL="1713828" indent="0">
              <a:buNone/>
              <a:defRPr sz="750"/>
            </a:lvl6pPr>
            <a:lvl7pPr marL="2056594" indent="0">
              <a:buNone/>
              <a:defRPr sz="750"/>
            </a:lvl7pPr>
            <a:lvl8pPr marL="2399360" indent="0">
              <a:buNone/>
              <a:defRPr sz="750"/>
            </a:lvl8pPr>
            <a:lvl9pPr marL="2742126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532" rtl="0" eaLnBrk="1" latinLnBrk="0" hangingPunct="1">
        <a:lnSpc>
          <a:spcPct val="90000"/>
        </a:lnSpc>
        <a:spcBef>
          <a:spcPct val="0"/>
        </a:spcBef>
        <a:buNone/>
        <a:defRPr sz="32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3" indent="-171383" algn="l" defTabSz="6855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8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914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80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46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12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77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43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08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6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32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7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63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8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94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60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26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9" y="528781"/>
            <a:ext cx="1995511" cy="668383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655" y="1829070"/>
            <a:ext cx="9140692" cy="3003152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3432686"/>
            <a:ext cx="9610081" cy="1507486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8049" y="1343912"/>
            <a:ext cx="6251415" cy="350065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32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67697" y="2840295"/>
            <a:ext cx="5151335" cy="1153577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defTabSz="685532">
              <a:defRPr/>
            </a:pPr>
            <a:r>
              <a:rPr lang="en-US" altLang="zh-CN" sz="3599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599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99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32: on  </a:t>
            </a:r>
            <a:r>
              <a:rPr lang="en-US" altLang="zh-CN" sz="3599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</a:t>
            </a:r>
            <a:r>
              <a:rPr lang="en-US" altLang="zh-CN" sz="3599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3599" b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ơn</a:t>
            </a:r>
            <a:endParaRPr lang="zh-CN" altLang="en-US" sz="3599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7776" y="-23775"/>
            <a:ext cx="2544573" cy="246290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654" y="3630235"/>
            <a:ext cx="2062832" cy="121517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81260" y="2610917"/>
            <a:ext cx="1053578" cy="2014861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4811" y="3600172"/>
            <a:ext cx="2087536" cy="12151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1710" y="2497759"/>
            <a:ext cx="1631828" cy="2532007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3278" y="4625777"/>
            <a:ext cx="9140694" cy="51447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32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3278" y="4718022"/>
            <a:ext cx="9140694" cy="42661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32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3278" y="4864770"/>
            <a:ext cx="9140694" cy="27413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32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34838" y="2171557"/>
            <a:ext cx="5962185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532">
              <a:defRPr/>
            </a:pPr>
            <a:r>
              <a:rPr lang="en-US" altLang="zh-CN" sz="3199" b="1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3199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98846" y="135769"/>
            <a:ext cx="7970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532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685532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53241" y="781866"/>
            <a:ext cx="246189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9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32" y="22721"/>
            <a:ext cx="8915400" cy="512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5721090" y="1114315"/>
            <a:ext cx="442291" cy="25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3858977" y="1116624"/>
            <a:ext cx="442291" cy="209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5625226" y="2086276"/>
            <a:ext cx="402083" cy="209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4125428" y="4661410"/>
            <a:ext cx="442291" cy="209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4530283" y="2047091"/>
            <a:ext cx="442291" cy="209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6005720" y="2470744"/>
            <a:ext cx="402083" cy="209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4378159" y="2475535"/>
            <a:ext cx="402083" cy="209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5190775" y="4663500"/>
            <a:ext cx="442291" cy="209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5073558" y="1164787"/>
            <a:ext cx="486520" cy="209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4882647" y="3797262"/>
            <a:ext cx="402083" cy="25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5770439" y="4658881"/>
            <a:ext cx="402083" cy="25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11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9373" r="3525"/>
          <a:stretch/>
        </p:blipFill>
        <p:spPr bwMode="auto">
          <a:xfrm>
            <a:off x="926267" y="1294410"/>
            <a:ext cx="7612090" cy="3468276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3704" r="81571" b="85470"/>
          <a:stretch/>
        </p:blipFill>
        <p:spPr bwMode="auto">
          <a:xfrm>
            <a:off x="926266" y="633226"/>
            <a:ext cx="1175665" cy="554305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96633" y="633226"/>
            <a:ext cx="59967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.VnAvant" panose="020B7200000000000000" pitchFamily="34" charset="0"/>
              </a:rPr>
              <a:t>Rừng xanh vui nhén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44550" y="788545"/>
            <a:ext cx="2881422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</a:rPr>
              <a:t>nhµ sµn</a:t>
            </a:r>
            <a:endParaRPr lang="en-US" sz="54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3241720" y="796697"/>
            <a:ext cx="2682173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>
                <a:solidFill>
                  <a:srgbClr val="FFC000"/>
                </a:solidFill>
              </a:rPr>
              <a:t>cñ s¾n</a:t>
            </a:r>
            <a:endParaRPr lang="en-US" sz="5400" b="1" dirty="0">
              <a:solidFill>
                <a:srgbClr val="FFC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5923893" y="788545"/>
            <a:ext cx="3049986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</a:rPr>
              <a:t>móa l©n</a:t>
            </a:r>
            <a:endParaRPr lang="en-US" sz="5400" b="1" dirty="0">
              <a:solidFill>
                <a:srgbClr val="0070C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435935" y="2151725"/>
            <a:ext cx="8537944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latin typeface=".VnAvant" pitchFamily="34" charset="0"/>
                <a:cs typeface="Times New Roman" panose="02020603050405020304" pitchFamily="18" charset="0"/>
              </a:rPr>
              <a:t>- </a:t>
            </a:r>
            <a:r>
              <a:rPr lang="en-US" sz="5400" b="1" smtClean="0">
                <a:solidFill>
                  <a:srgbClr val="C00000"/>
                </a:solidFill>
                <a:latin typeface=".VnAvant" pitchFamily="34" charset="0"/>
                <a:cs typeface="Times New Roman" panose="02020603050405020304" pitchFamily="18" charset="0"/>
              </a:rPr>
              <a:t>An vµ V©n lµ b¹n th©n.</a:t>
            </a:r>
            <a:endParaRPr lang="en-US" sz="5400" b="1" dirty="0">
              <a:solidFill>
                <a:srgbClr val="C0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44550" y="3481314"/>
            <a:ext cx="8591106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7030A0"/>
                </a:solidFill>
                <a:latin typeface=".VnAvant" pitchFamily="34" charset="0"/>
                <a:cs typeface="Times New Roman" panose="02020603050405020304" pitchFamily="18" charset="0"/>
              </a:rPr>
              <a:t>- BÐ nhí ®Ó vë cÈn thËn.</a:t>
            </a:r>
            <a:endParaRPr lang="en-US" sz="5400" b="1" dirty="0">
              <a:solidFill>
                <a:srgbClr val="7030A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9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9897" y="21266"/>
            <a:ext cx="8970331" cy="4312839"/>
            <a:chOff x="151551" y="-3595"/>
            <a:chExt cx="12206625" cy="5132088"/>
          </a:xfrm>
          <a:solidFill>
            <a:schemeClr val="bg1"/>
          </a:solidFill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1551" y="-3595"/>
              <a:ext cx="12206625" cy="51320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7087" y="375965"/>
              <a:ext cx="5076784" cy="97401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1626" y="94250"/>
              <a:ext cx="1885615" cy="12298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874850" y="1385430"/>
              <a:ext cx="1120417" cy="25517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Rectangle 1"/>
          <p:cNvSpPr/>
          <p:nvPr/>
        </p:nvSpPr>
        <p:spPr>
          <a:xfrm>
            <a:off x="99898" y="4417627"/>
            <a:ext cx="89703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smtClean="0">
                <a:latin typeface=".VnAvant" panose="020B7200000000000000" pitchFamily="34" charset="0"/>
              </a:rPr>
              <a:t>S</a:t>
            </a:r>
            <a:r>
              <a:rPr lang="vi-VN" sz="3400" b="1">
                <a:latin typeface=".VnAvant" panose="020B7200000000000000" pitchFamily="34" charset="0"/>
              </a:rPr>
              <a:t>¬n</a:t>
            </a:r>
            <a:r>
              <a:rPr lang="vi-VN" sz="3400" b="1" smtClean="0">
                <a:latin typeface=".VnAvant" panose="020B7200000000000000" pitchFamily="34" charset="0"/>
              </a:rPr>
              <a:t> ca </a:t>
            </a:r>
            <a:r>
              <a:rPr lang="vi-VN" sz="3400" b="1">
                <a:latin typeface=".VnAvant" panose="020B7200000000000000" pitchFamily="34" charset="0"/>
              </a:rPr>
              <a:t>vÐo von: MÑ ¬i, con ®· lín kh«n</a:t>
            </a:r>
            <a:endParaRPr lang="en-US" sz="3400" b="1" dirty="0"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2428" y="4415654"/>
            <a:ext cx="74427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smtClean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  <a:r>
              <a:rPr lang="vi-VN" sz="34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vi-VN" sz="3400" b="1" smtClean="0">
                <a:latin typeface=".VnAvant" panose="020B7200000000000000" pitchFamily="34" charset="0"/>
              </a:rPr>
              <a:t> </a:t>
            </a:r>
            <a:endParaRPr lang="en-US" sz="3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05553" y="4414952"/>
            <a:ext cx="74427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smtClean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r>
              <a:rPr lang="vi-VN" sz="3400" b="1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vi-VN" sz="3400" b="1" smtClean="0">
                <a:latin typeface=".VnAvant" panose="020B7200000000000000" pitchFamily="34" charset="0"/>
              </a:rPr>
              <a:t> </a:t>
            </a:r>
            <a:endParaRPr lang="en-US" sz="3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9645" y="4418898"/>
            <a:ext cx="74427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vi-VN" sz="3400" b="1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vi-VN" sz="3400" b="1" smtClean="0">
                <a:latin typeface=".VnAvant" panose="020B7200000000000000" pitchFamily="34" charset="0"/>
              </a:rPr>
              <a:t> </a:t>
            </a:r>
            <a:endParaRPr lang="en-US" sz="3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2190" y="4411677"/>
            <a:ext cx="74427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smtClean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  <a:r>
              <a:rPr lang="vi-VN" sz="34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vi-VN" sz="3400" b="1" smtClean="0">
                <a:latin typeface=".VnAvant" panose="020B7200000000000000" pitchFamily="34" charset="0"/>
              </a:rPr>
              <a:t> </a:t>
            </a:r>
            <a:endParaRPr lang="en-US" sz="3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9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228649" y="639455"/>
            <a:ext cx="1518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¬n    </a:t>
            </a:r>
            <a:endParaRPr lang="vi-VN" sz="5400" b="1" dirty="0">
              <a:solidFill>
                <a:srgbClr val="FF0000"/>
              </a:solidFill>
              <a:latin typeface="+mj-lt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90203" y="660721"/>
            <a:ext cx="111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5400" b="1" dirty="0">
              <a:solidFill>
                <a:srgbClr val="FF0000"/>
              </a:solidFill>
              <a:latin typeface="+mj-lt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21"/>
          <p:cNvSpPr/>
          <p:nvPr/>
        </p:nvSpPr>
        <p:spPr>
          <a:xfrm>
            <a:off x="4274154" y="629056"/>
            <a:ext cx="1238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«n</a:t>
            </a:r>
            <a:endParaRPr lang="vi-VN" sz="5400" b="1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598931"/>
              </p:ext>
            </p:extLst>
          </p:nvPr>
        </p:nvGraphicFramePr>
        <p:xfrm>
          <a:off x="2946702" y="1651247"/>
          <a:ext cx="3300096" cy="1930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5077">
                <a:tc>
                  <a:txBody>
                    <a:bodyPr/>
                    <a:lstStyle/>
                    <a:p>
                      <a:pPr algn="ctr"/>
                      <a:endParaRPr lang="vi-VN" sz="5400" dirty="0">
                        <a:solidFill>
                          <a:schemeClr val="tx1"/>
                        </a:solidFill>
                        <a:latin typeface="Arial-Rounded" pitchFamily="34" charset="-93"/>
                        <a:ea typeface="Arial-Rounded" pitchFamily="34" charset="-93"/>
                        <a:cs typeface="Arial-Rounded" pitchFamily="34" charset="-93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400" dirty="0">
                        <a:solidFill>
                          <a:srgbClr val="FF0000"/>
                        </a:solidFill>
                        <a:latin typeface="Arial-Rounded" pitchFamily="34" charset="-93"/>
                        <a:ea typeface="Arial-Rounded" pitchFamily="34" charset="-93"/>
                        <a:cs typeface="Arial-Rounded" pitchFamily="34" charset="-93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077">
                <a:tc gridSpan="2">
                  <a:txBody>
                    <a:bodyPr/>
                    <a:lstStyle/>
                    <a:p>
                      <a:pPr algn="ctr"/>
                      <a:endParaRPr lang="vi-VN" sz="5400" dirty="0">
                        <a:solidFill>
                          <a:srgbClr val="FF0000"/>
                        </a:solidFill>
                        <a:latin typeface="Arial-Rounded" pitchFamily="34" charset="-93"/>
                        <a:ea typeface="Arial-Rounded" pitchFamily="34" charset="-93"/>
                        <a:cs typeface="Arial-Rounded" pitchFamily="34" charset="-93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893156" y="1675216"/>
            <a:ext cx="111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5400" b="1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511846" y="1675216"/>
            <a:ext cx="111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endParaRPr lang="vi-VN" sz="5400" b="1" dirty="0"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886261" y="2669796"/>
            <a:ext cx="1588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5400" b="1" dirty="0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5400" b="1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2" grpId="0"/>
      <p:bldP spid="15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1670892" y="521308"/>
            <a:ext cx="1910697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gißn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4506730" y="521308"/>
            <a:ext cx="230874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ng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on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646473-DAB6-49CC-AA65-0BA3B6CEA093}"/>
              </a:ext>
            </a:extLst>
          </p:cNvPr>
          <p:cNvSpPr txBox="1"/>
          <p:nvPr/>
        </p:nvSpPr>
        <p:spPr>
          <a:xfrm>
            <a:off x="1693392" y="2078075"/>
            <a:ext cx="233354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bèn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7B973E-DD9D-4A71-B337-0DAC5E6EE947}"/>
              </a:ext>
            </a:extLst>
          </p:cNvPr>
          <p:cNvSpPr txBox="1"/>
          <p:nvPr/>
        </p:nvSpPr>
        <p:spPr>
          <a:xfrm>
            <a:off x="4465147" y="2074133"/>
            <a:ext cx="208081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nhén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3CB14D-2B00-40C7-A796-5DC89180659B}"/>
              </a:ext>
            </a:extLst>
          </p:cNvPr>
          <p:cNvSpPr txBox="1"/>
          <p:nvPr/>
        </p:nvSpPr>
        <p:spPr>
          <a:xfrm>
            <a:off x="1693392" y="3488378"/>
            <a:ext cx="161843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gîn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4797673" y="3477937"/>
            <a:ext cx="141576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lín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2360916" y="514628"/>
            <a:ext cx="130573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on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2201423" y="2084761"/>
            <a:ext cx="130573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380075" y="2074855"/>
            <a:ext cx="130573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4976333" y="3475113"/>
            <a:ext cx="130573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2208369" y="3488378"/>
            <a:ext cx="130573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43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9" grpId="0"/>
      <p:bldP spid="22" grpId="0"/>
      <p:bldP spid="25" grpId="0"/>
      <p:bldP spid="8" grpId="0"/>
      <p:bldP spid="10" grpId="0"/>
      <p:bldP spid="11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080" y="1116419"/>
            <a:ext cx="2612320" cy="207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989468"/>
            <a:ext cx="3026438" cy="226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3088" y="871870"/>
            <a:ext cx="2466753" cy="231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080" y="1500093"/>
            <a:ext cx="1959177" cy="169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6650" y="1559468"/>
            <a:ext cx="2471372" cy="169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0392" y="1646553"/>
            <a:ext cx="1873834" cy="16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588080" y="3315095"/>
            <a:ext cx="20505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latin typeface=".VnAvant" panose="020B7200000000000000" pitchFamily="34" charset="0"/>
              </a:rPr>
              <a:t>n</a:t>
            </a:r>
            <a:r>
              <a:rPr lang="vi-VN" sz="4400" b="1" dirty="0" smtClean="0">
                <a:latin typeface=".VnAvant" panose="020B7200000000000000" pitchFamily="34" charset="0"/>
              </a:rPr>
              <a:t>ãn l¸</a:t>
            </a:r>
            <a:r>
              <a:rPr lang="vi-VN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80840" y="3315095"/>
            <a:ext cx="29979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latin typeface=".VnAvant" panose="020B7200000000000000" pitchFamily="34" charset="0"/>
              </a:rPr>
              <a:t>c</a:t>
            </a:r>
            <a:r>
              <a:rPr lang="vi-VN" sz="4400" b="1" dirty="0" smtClean="0">
                <a:latin typeface=".VnAvant" panose="020B7200000000000000" pitchFamily="34" charset="0"/>
              </a:rPr>
              <a:t>on chån </a:t>
            </a:r>
            <a:endParaRPr lang="en-US" sz="4400" b="1" dirty="0"/>
          </a:p>
        </p:txBody>
      </p:sp>
      <p:sp>
        <p:nvSpPr>
          <p:cNvPr id="18" name="Rectangle 17"/>
          <p:cNvSpPr/>
          <p:nvPr/>
        </p:nvSpPr>
        <p:spPr>
          <a:xfrm>
            <a:off x="6319410" y="3315095"/>
            <a:ext cx="21788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latin typeface=".VnAvant" panose="020B7200000000000000" pitchFamily="34" charset="0"/>
              </a:rPr>
              <a:t>s</a:t>
            </a:r>
            <a:r>
              <a:rPr lang="vi-VN" sz="4400" b="1" dirty="0" smtClean="0">
                <a:latin typeface=".VnAvant" panose="020B7200000000000000" pitchFamily="34" charset="0"/>
              </a:rPr>
              <a:t>¬n ca </a:t>
            </a:r>
            <a:endParaRPr lang="en-US" sz="4400" b="1" dirty="0"/>
          </a:p>
        </p:txBody>
      </p:sp>
      <p:sp>
        <p:nvSpPr>
          <p:cNvPr id="9" name="Rectangle 8"/>
          <p:cNvSpPr/>
          <p:nvPr/>
        </p:nvSpPr>
        <p:spPr>
          <a:xfrm>
            <a:off x="930278" y="3315095"/>
            <a:ext cx="8835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vi-VN" sz="4400" b="1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84356" y="3315095"/>
            <a:ext cx="8835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r>
              <a:rPr lang="vi-VN" sz="4400" b="1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67925" y="3315095"/>
            <a:ext cx="8835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  <a:r>
              <a:rPr lang="vi-VN" sz="4400" b="1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0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lớp 1( năm học 2020-2021)\VIẾT TIÊU Đ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95" y="420325"/>
            <a:ext cx="1305774" cy="718221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893" y="1138545"/>
            <a:ext cx="8091377" cy="190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Custom 1">
      <a:majorFont>
        <a:latin typeface=".VnAvant"/>
        <a:ea typeface=""/>
        <a:cs typeface=""/>
      </a:majorFont>
      <a:minorFont>
        <a:latin typeface=".VnAvant"/>
        <a:ea typeface="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969</TotalTime>
  <Words>102</Words>
  <Application>Microsoft Office PowerPoint</Application>
  <PresentationFormat>On-screen Show (16:9)</PresentationFormat>
  <Paragraphs>39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Arial-Rounded</vt:lpstr>
      <vt:lpstr>等线</vt:lpstr>
      <vt:lpstr>DFPOP1-W9</vt:lpstr>
      <vt:lpstr>宋体</vt:lpstr>
      <vt:lpstr>华康少女文字W5</vt:lpstr>
      <vt:lpstr>.VnAvant</vt:lpstr>
      <vt:lpstr>Arial</vt:lpstr>
      <vt:lpstr>Calibri</vt:lpstr>
      <vt:lpstr>Times New Roman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Windows User</cp:lastModifiedBy>
  <cp:revision>415</cp:revision>
  <dcterms:created xsi:type="dcterms:W3CDTF">2017-07-29T07:38:32Z</dcterms:created>
  <dcterms:modified xsi:type="dcterms:W3CDTF">2025-04-06T00:10:07Z</dcterms:modified>
</cp:coreProperties>
</file>