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4"/>
  </p:notesMasterIdLst>
  <p:sldIdLst>
    <p:sldId id="289" r:id="rId3"/>
    <p:sldId id="270" r:id="rId4"/>
    <p:sldId id="271" r:id="rId5"/>
    <p:sldId id="281" r:id="rId6"/>
    <p:sldId id="282" r:id="rId7"/>
    <p:sldId id="283" r:id="rId8"/>
    <p:sldId id="285" r:id="rId9"/>
    <p:sldId id="286" r:id="rId10"/>
    <p:sldId id="287" r:id="rId11"/>
    <p:sldId id="288" r:id="rId12"/>
    <p:sldId id="284" r:id="rId13"/>
  </p:sldIdLst>
  <p:sldSz cx="9144000" cy="5143500" type="screen16x9"/>
  <p:notesSz cx="6858000" cy="9144000"/>
  <p:custDataLst>
    <p:tags r:id="rId15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hần Mặc định" id="{F80010C1-CCD1-45AC-BBAF-DC319112A96D}">
          <p14:sldIdLst/>
        </p14:section>
        <p14:section name="Tiết 1" id="{50E1AC05-E808-47C5-ACCE-5BE89D6A3B62}">
          <p14:sldIdLst>
            <p14:sldId id="289"/>
            <p14:sldId id="270"/>
            <p14:sldId id="271"/>
            <p14:sldId id="281"/>
            <p14:sldId id="282"/>
          </p14:sldIdLst>
        </p14:section>
        <p14:section name="Tiết 2" id="{296681D4-24D5-4E6B-BA02-9A1D8E4D5F1E}">
          <p14:sldIdLst>
            <p14:sldId id="283"/>
            <p14:sldId id="285"/>
            <p14:sldId id="286"/>
            <p14:sldId id="287"/>
            <p14:sldId id="288"/>
            <p14:sldId id="28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597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  <a:srgbClr val="FFFF99"/>
    <a:srgbClr val="FFCCFF"/>
    <a:srgbClr val="FF99FF"/>
    <a:srgbClr val="CC00CC"/>
    <a:srgbClr val="800080"/>
    <a:srgbClr val="FFCC00"/>
    <a:srgbClr val="5F8C26"/>
    <a:srgbClr val="9CBE5B"/>
    <a:srgbClr val="CDDE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iểu Trung bình 2 - Màu chủ đề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Không có Kiểu, Lưới Bảng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018" autoAdjust="0"/>
    <p:restoredTop sz="94590" autoAdjust="0"/>
  </p:normalViewPr>
  <p:slideViewPr>
    <p:cSldViewPr snapToGrid="0" showGuides="1">
      <p:cViewPr varScale="1">
        <p:scale>
          <a:sx n="88" d="100"/>
          <a:sy n="88" d="100"/>
        </p:scale>
        <p:origin x="1062" y="72"/>
      </p:cViewPr>
      <p:guideLst>
        <p:guide orient="horz" pos="1597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ags" Target="tags/tag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6A5585-6077-44CE-B77D-462792527D34}" type="datetimeFigureOut">
              <a:rPr lang="zh-CN" altLang="en-US" smtClean="0"/>
              <a:t>2025/4/6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FF47F6-D8A5-40FE-87C1-D178FDD67C2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428576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baseline="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D4C845-2BE2-4423-97B3-49F88020EF3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65900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F47F6-D8A5-40FE-87C1-D178FDD67C27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57511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F47F6-D8A5-40FE-87C1-D178FDD67C27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57511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F47F6-D8A5-40FE-87C1-D178FDD67C27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57511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F47F6-D8A5-40FE-87C1-D178FDD67C27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57511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F47F6-D8A5-40FE-87C1-D178FDD67C27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57511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F47F6-D8A5-40FE-87C1-D178FDD67C27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57511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F47F6-D8A5-40FE-87C1-D178FDD67C27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57511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F47F6-D8A5-40FE-87C1-D178FDD67C27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57511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F47F6-D8A5-40FE-87C1-D178FDD67C27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57511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F47F6-D8A5-40FE-87C1-D178FDD67C27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57511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18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/>
              <a:t>2025/4/6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192009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/>
              <a:t>2025/4/6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434412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/>
              <a:t>2025/4/6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835581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3"/>
            <a:ext cx="6858000" cy="1790700"/>
          </a:xfrm>
        </p:spPr>
        <p:txBody>
          <a:bodyPr anchor="b"/>
          <a:lstStyle>
            <a:lvl1pPr algn="ctr">
              <a:defRPr sz="4498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766" indent="0" algn="ctr">
              <a:buNone/>
              <a:defRPr sz="1500"/>
            </a:lvl2pPr>
            <a:lvl3pPr marL="685532" indent="0" algn="ctr">
              <a:buNone/>
              <a:defRPr sz="1350"/>
            </a:lvl3pPr>
            <a:lvl4pPr marL="1028297" indent="0" algn="ctr">
              <a:buNone/>
              <a:defRPr sz="1200"/>
            </a:lvl4pPr>
            <a:lvl5pPr marL="1371063" indent="0" algn="ctr">
              <a:buNone/>
              <a:defRPr sz="1200"/>
            </a:lvl5pPr>
            <a:lvl6pPr marL="1713828" indent="0" algn="ctr">
              <a:buNone/>
              <a:defRPr sz="1200"/>
            </a:lvl6pPr>
            <a:lvl7pPr marL="2056594" indent="0" algn="ctr">
              <a:buNone/>
              <a:defRPr sz="1200"/>
            </a:lvl7pPr>
            <a:lvl8pPr marL="2399360" indent="0" algn="ctr">
              <a:buNone/>
              <a:defRPr sz="1200"/>
            </a:lvl8pPr>
            <a:lvl9pPr marL="2742126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532">
              <a:defRPr/>
            </a:pPr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532">
                <a:defRPr/>
              </a:pPr>
              <a:t>2025/4/6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532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532">
              <a:defRPr/>
            </a:pPr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532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1952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532">
              <a:defRPr/>
            </a:pPr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532">
                <a:defRPr/>
              </a:pPr>
              <a:t>2025/4/6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532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532">
              <a:defRPr/>
            </a:pPr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532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060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9" y="1282305"/>
            <a:ext cx="7886700" cy="2139553"/>
          </a:xfrm>
        </p:spPr>
        <p:txBody>
          <a:bodyPr anchor="b"/>
          <a:lstStyle>
            <a:lvl1pPr>
              <a:defRPr sz="4498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9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76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532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29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06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382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659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39936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212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532">
              <a:defRPr/>
            </a:pPr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532">
                <a:defRPr/>
              </a:pPr>
              <a:t>2025/4/6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532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532">
              <a:defRPr/>
            </a:pPr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532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6992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532">
              <a:defRPr/>
            </a:pPr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532">
                <a:defRPr/>
              </a:pPr>
              <a:t>2025/4/6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532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532">
              <a:defRPr/>
            </a:pPr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532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2100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2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766" indent="0">
              <a:buNone/>
              <a:defRPr sz="1500" b="1"/>
            </a:lvl2pPr>
            <a:lvl3pPr marL="685532" indent="0">
              <a:buNone/>
              <a:defRPr sz="1350" b="1"/>
            </a:lvl3pPr>
            <a:lvl4pPr marL="1028297" indent="0">
              <a:buNone/>
              <a:defRPr sz="1200" b="1"/>
            </a:lvl4pPr>
            <a:lvl5pPr marL="1371063" indent="0">
              <a:buNone/>
              <a:defRPr sz="1200" b="1"/>
            </a:lvl5pPr>
            <a:lvl6pPr marL="1713828" indent="0">
              <a:buNone/>
              <a:defRPr sz="1200" b="1"/>
            </a:lvl6pPr>
            <a:lvl7pPr marL="2056594" indent="0">
              <a:buNone/>
              <a:defRPr sz="1200" b="1"/>
            </a:lvl7pPr>
            <a:lvl8pPr marL="2399360" indent="0">
              <a:buNone/>
              <a:defRPr sz="1200" b="1"/>
            </a:lvl8pPr>
            <a:lvl9pPr marL="2742126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7"/>
            <a:ext cx="386834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766" indent="0">
              <a:buNone/>
              <a:defRPr sz="1500" b="1"/>
            </a:lvl2pPr>
            <a:lvl3pPr marL="685532" indent="0">
              <a:buNone/>
              <a:defRPr sz="1350" b="1"/>
            </a:lvl3pPr>
            <a:lvl4pPr marL="1028297" indent="0">
              <a:buNone/>
              <a:defRPr sz="1200" b="1"/>
            </a:lvl4pPr>
            <a:lvl5pPr marL="1371063" indent="0">
              <a:buNone/>
              <a:defRPr sz="1200" b="1"/>
            </a:lvl5pPr>
            <a:lvl6pPr marL="1713828" indent="0">
              <a:buNone/>
              <a:defRPr sz="1200" b="1"/>
            </a:lvl6pPr>
            <a:lvl7pPr marL="2056594" indent="0">
              <a:buNone/>
              <a:defRPr sz="1200" b="1"/>
            </a:lvl7pPr>
            <a:lvl8pPr marL="2399360" indent="0">
              <a:buNone/>
              <a:defRPr sz="1200" b="1"/>
            </a:lvl8pPr>
            <a:lvl9pPr marL="2742126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1878807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532">
              <a:defRPr/>
            </a:pPr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532">
                <a:defRPr/>
              </a:pPr>
              <a:t>2025/4/6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532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532">
              <a:defRPr/>
            </a:pPr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532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5407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1" y="1828800"/>
            <a:ext cx="9143998" cy="3004239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32998"/>
            <a:ext cx="9613558" cy="150803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93026" y="3505219"/>
            <a:ext cx="9130145" cy="121561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6" y="4017444"/>
            <a:ext cx="9157857" cy="1126056"/>
          </a:xfrm>
          <a:prstGeom prst="rect">
            <a:avLst/>
          </a:prstGeom>
        </p:spPr>
      </p:pic>
      <p:grpSp>
        <p:nvGrpSpPr>
          <p:cNvPr id="10" name="组合 9"/>
          <p:cNvGrpSpPr/>
          <p:nvPr userDrawn="1"/>
        </p:nvGrpSpPr>
        <p:grpSpPr>
          <a:xfrm>
            <a:off x="175606" y="3190604"/>
            <a:ext cx="694959" cy="1329039"/>
            <a:chOff x="181346" y="1761375"/>
            <a:chExt cx="1517253" cy="2901593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8460598" y="3435862"/>
            <a:ext cx="618427" cy="9595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532">
              <a:defRPr/>
            </a:pPr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532">
                <a:defRPr/>
              </a:pPr>
              <a:t>2025/4/6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532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532">
              <a:defRPr/>
            </a:pPr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532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428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3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5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1"/>
            <a:ext cx="9144000" cy="1852858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532">
              <a:defRPr/>
            </a:pPr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532">
                <a:defRPr/>
              </a:pPr>
              <a:t>2025/4/6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532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532">
              <a:defRPr/>
            </a:pPr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532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8" y="-24714"/>
            <a:ext cx="2545493" cy="246379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92537"/>
            <a:ext cx="9613558" cy="1508031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12106" y="3505219"/>
            <a:ext cx="9130145" cy="121561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04584"/>
            <a:ext cx="9144000" cy="1238917"/>
          </a:xfrm>
          <a:prstGeom prst="rect">
            <a:avLst/>
          </a:prstGeom>
        </p:spPr>
      </p:pic>
      <p:pic>
        <p:nvPicPr>
          <p:cNvPr id="47" name="图片 46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8460598" y="3435862"/>
            <a:ext cx="618427" cy="959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040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3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5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1"/>
            <a:ext cx="9144000" cy="185285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8" y="-24714"/>
            <a:ext cx="2545493" cy="2463792"/>
          </a:xfrm>
          <a:prstGeom prst="rect">
            <a:avLst/>
          </a:prstGeom>
        </p:spPr>
      </p:pic>
      <p:pic>
        <p:nvPicPr>
          <p:cNvPr id="48" name="图片 47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227"/>
          <a:stretch>
            <a:fillRect/>
          </a:stretch>
        </p:blipFill>
        <p:spPr>
          <a:xfrm>
            <a:off x="-13855" y="4178076"/>
            <a:ext cx="9613558" cy="856150"/>
          </a:xfrm>
          <a:prstGeom prst="rect">
            <a:avLst/>
          </a:prstGeom>
        </p:spPr>
      </p:pic>
      <p:pic>
        <p:nvPicPr>
          <p:cNvPr id="49" name="图片 48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 b="8110"/>
          <a:stretch>
            <a:fillRect/>
          </a:stretch>
        </p:blipFill>
        <p:spPr>
          <a:xfrm>
            <a:off x="7456" y="3987534"/>
            <a:ext cx="9130145" cy="1117030"/>
          </a:xfrm>
          <a:prstGeom prst="rect">
            <a:avLst/>
          </a:prstGeom>
        </p:spPr>
      </p:pic>
      <p:pic>
        <p:nvPicPr>
          <p:cNvPr id="50" name="图片 49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5" y="4642338"/>
            <a:ext cx="9155017" cy="501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536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/>
              <a:t>2025/4/6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3856962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3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5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1"/>
            <a:ext cx="9144000" cy="185285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8" y="-24714"/>
            <a:ext cx="2545493" cy="2463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7953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1"/>
            <a:ext cx="2949178" cy="1200150"/>
          </a:xfrm>
        </p:spPr>
        <p:txBody>
          <a:bodyPr anchor="b"/>
          <a:lstStyle>
            <a:lvl1pPr>
              <a:defRPr sz="2399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>
              <a:defRPr sz="2399"/>
            </a:lvl1pPr>
            <a:lvl2pPr>
              <a:defRPr sz="2099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1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766" indent="0">
              <a:buNone/>
              <a:defRPr sz="1050"/>
            </a:lvl2pPr>
            <a:lvl3pPr marL="685532" indent="0">
              <a:buNone/>
              <a:defRPr sz="900"/>
            </a:lvl3pPr>
            <a:lvl4pPr marL="1028297" indent="0">
              <a:buNone/>
              <a:defRPr sz="750"/>
            </a:lvl4pPr>
            <a:lvl5pPr marL="1371063" indent="0">
              <a:buNone/>
              <a:defRPr sz="750"/>
            </a:lvl5pPr>
            <a:lvl6pPr marL="1713828" indent="0">
              <a:buNone/>
              <a:defRPr sz="750"/>
            </a:lvl6pPr>
            <a:lvl7pPr marL="2056594" indent="0">
              <a:buNone/>
              <a:defRPr sz="750"/>
            </a:lvl7pPr>
            <a:lvl8pPr marL="2399360" indent="0">
              <a:buNone/>
              <a:defRPr sz="750"/>
            </a:lvl8pPr>
            <a:lvl9pPr marL="2742126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532">
              <a:defRPr/>
            </a:pPr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532">
                <a:defRPr/>
              </a:pPr>
              <a:t>2025/4/6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532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532">
              <a:defRPr/>
            </a:pPr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532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1055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1"/>
            <a:ext cx="2949178" cy="1200150"/>
          </a:xfrm>
        </p:spPr>
        <p:txBody>
          <a:bodyPr anchor="b"/>
          <a:lstStyle>
            <a:lvl1pPr>
              <a:defRPr sz="2399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70"/>
            <a:ext cx="4629150" cy="3655219"/>
          </a:xfrm>
        </p:spPr>
        <p:txBody>
          <a:bodyPr anchor="t"/>
          <a:lstStyle>
            <a:lvl1pPr marL="0" indent="0">
              <a:buNone/>
              <a:defRPr sz="2399"/>
            </a:lvl1pPr>
            <a:lvl2pPr marL="342766" indent="0">
              <a:buNone/>
              <a:defRPr sz="2099"/>
            </a:lvl2pPr>
            <a:lvl3pPr marL="685532" indent="0">
              <a:buNone/>
              <a:defRPr sz="1800"/>
            </a:lvl3pPr>
            <a:lvl4pPr marL="1028297" indent="0">
              <a:buNone/>
              <a:defRPr sz="1500"/>
            </a:lvl4pPr>
            <a:lvl5pPr marL="1371063" indent="0">
              <a:buNone/>
              <a:defRPr sz="1500"/>
            </a:lvl5pPr>
            <a:lvl6pPr marL="1713828" indent="0">
              <a:buNone/>
              <a:defRPr sz="1500"/>
            </a:lvl6pPr>
            <a:lvl7pPr marL="2056594" indent="0">
              <a:buNone/>
              <a:defRPr sz="1500"/>
            </a:lvl7pPr>
            <a:lvl8pPr marL="2399360" indent="0">
              <a:buNone/>
              <a:defRPr sz="1500"/>
            </a:lvl8pPr>
            <a:lvl9pPr marL="2742126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1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766" indent="0">
              <a:buNone/>
              <a:defRPr sz="1050"/>
            </a:lvl2pPr>
            <a:lvl3pPr marL="685532" indent="0">
              <a:buNone/>
              <a:defRPr sz="900"/>
            </a:lvl3pPr>
            <a:lvl4pPr marL="1028297" indent="0">
              <a:buNone/>
              <a:defRPr sz="750"/>
            </a:lvl4pPr>
            <a:lvl5pPr marL="1371063" indent="0">
              <a:buNone/>
              <a:defRPr sz="750"/>
            </a:lvl5pPr>
            <a:lvl6pPr marL="1713828" indent="0">
              <a:buNone/>
              <a:defRPr sz="750"/>
            </a:lvl6pPr>
            <a:lvl7pPr marL="2056594" indent="0">
              <a:buNone/>
              <a:defRPr sz="750"/>
            </a:lvl7pPr>
            <a:lvl8pPr marL="2399360" indent="0">
              <a:buNone/>
              <a:defRPr sz="750"/>
            </a:lvl8pPr>
            <a:lvl9pPr marL="2742126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532">
              <a:defRPr/>
            </a:pPr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532">
                <a:defRPr/>
              </a:pPr>
              <a:t>2025/4/6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532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532">
              <a:defRPr/>
            </a:pPr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532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7395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532">
              <a:defRPr/>
            </a:pPr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532">
                <a:defRPr/>
              </a:pPr>
              <a:t>2025/4/6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532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532">
              <a:defRPr/>
            </a:pPr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532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9667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45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273845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532">
              <a:defRPr/>
            </a:pPr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532">
                <a:defRPr/>
              </a:pPr>
              <a:t>2025/4/6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532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532">
              <a:defRPr/>
            </a:pPr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532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9426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/>
              <a:t>2025/4/6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5741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/>
              <a:t>2025/4/6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09161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/>
              <a:t>2025/4/6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6637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>
            <a:extLst>
              <a:ext uri="{FF2B5EF4-FFF2-40B4-BE49-F238E27FC236}">
                <a16:creationId xmlns:a16="http://schemas.microsoft.com/office/drawing/2014/main" id="{0F1830F6-661E-4EAE-867C-77A95B91D6A3}"/>
              </a:ext>
            </a:extLst>
          </p:cNvPr>
          <p:cNvGrpSpPr/>
          <p:nvPr userDrawn="1"/>
        </p:nvGrpSpPr>
        <p:grpSpPr>
          <a:xfrm>
            <a:off x="208568" y="46996"/>
            <a:ext cx="8890779" cy="5113411"/>
            <a:chOff x="208568" y="46996"/>
            <a:chExt cx="8890779" cy="5113411"/>
          </a:xfrm>
        </p:grpSpPr>
        <p:grpSp>
          <p:nvGrpSpPr>
            <p:cNvPr id="7" name="组合 6">
              <a:extLst>
                <a:ext uri="{FF2B5EF4-FFF2-40B4-BE49-F238E27FC236}">
                  <a16:creationId xmlns:a16="http://schemas.microsoft.com/office/drawing/2014/main" id="{187D705A-2BAD-4138-8AF6-A6CEA8F57D99}"/>
                </a:ext>
              </a:extLst>
            </p:cNvPr>
            <p:cNvGrpSpPr/>
            <p:nvPr/>
          </p:nvGrpSpPr>
          <p:grpSpPr>
            <a:xfrm>
              <a:off x="451708" y="46996"/>
              <a:ext cx="8483722" cy="4957759"/>
              <a:chOff x="451708" y="46996"/>
              <a:chExt cx="8483722" cy="4957759"/>
            </a:xfrm>
          </p:grpSpPr>
          <p:pic>
            <p:nvPicPr>
              <p:cNvPr id="10" name="图片 9">
                <a:extLst>
                  <a:ext uri="{FF2B5EF4-FFF2-40B4-BE49-F238E27FC236}">
                    <a16:creationId xmlns:a16="http://schemas.microsoft.com/office/drawing/2014/main" id="{0BAD57EC-45E7-4BCB-A979-D739571483F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6271173" y="58038"/>
                <a:ext cx="268247" cy="524301"/>
              </a:xfrm>
              <a:prstGeom prst="rect">
                <a:avLst/>
              </a:prstGeom>
            </p:spPr>
          </p:pic>
          <p:pic>
            <p:nvPicPr>
              <p:cNvPr id="11" name="图片 10">
                <a:extLst>
                  <a:ext uri="{FF2B5EF4-FFF2-40B4-BE49-F238E27FC236}">
                    <a16:creationId xmlns:a16="http://schemas.microsoft.com/office/drawing/2014/main" id="{96B24A36-2400-493C-9470-7CE69C67B4C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2736972" y="58038"/>
                <a:ext cx="268247" cy="524301"/>
              </a:xfrm>
              <a:prstGeom prst="rect">
                <a:avLst/>
              </a:prstGeom>
            </p:spPr>
          </p:pic>
          <p:pic>
            <p:nvPicPr>
              <p:cNvPr id="12" name="图片 11">
                <a:extLst>
                  <a:ext uri="{FF2B5EF4-FFF2-40B4-BE49-F238E27FC236}">
                    <a16:creationId xmlns:a16="http://schemas.microsoft.com/office/drawing/2014/main" id="{49A1F922-9B83-48BD-94DB-4CE25C20CD3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52178" y="281677"/>
                <a:ext cx="2103302" cy="1902117"/>
              </a:xfrm>
              <a:prstGeom prst="rect">
                <a:avLst/>
              </a:prstGeom>
            </p:spPr>
          </p:pic>
          <p:pic>
            <p:nvPicPr>
              <p:cNvPr id="13" name="图片 12">
                <a:extLst>
                  <a:ext uri="{FF2B5EF4-FFF2-40B4-BE49-F238E27FC236}">
                    <a16:creationId xmlns:a16="http://schemas.microsoft.com/office/drawing/2014/main" id="{F978881C-B82E-48CA-A5CC-30EB9EE632A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51708" y="3083820"/>
                <a:ext cx="2975106" cy="1908213"/>
              </a:xfrm>
              <a:prstGeom prst="rect">
                <a:avLst/>
              </a:prstGeom>
            </p:spPr>
          </p:pic>
          <p:pic>
            <p:nvPicPr>
              <p:cNvPr id="14" name="图片 13">
                <a:extLst>
                  <a:ext uri="{FF2B5EF4-FFF2-40B4-BE49-F238E27FC236}">
                    <a16:creationId xmlns:a16="http://schemas.microsoft.com/office/drawing/2014/main" id="{CB4D4833-DD9D-4CA3-867F-AB6E1CC55CB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240934" y="2663688"/>
                <a:ext cx="3694496" cy="2341067"/>
              </a:xfrm>
              <a:prstGeom prst="rect">
                <a:avLst/>
              </a:prstGeom>
            </p:spPr>
          </p:pic>
          <p:pic>
            <p:nvPicPr>
              <p:cNvPr id="15" name="图片 14">
                <a:extLst>
                  <a:ext uri="{FF2B5EF4-FFF2-40B4-BE49-F238E27FC236}">
                    <a16:creationId xmlns:a16="http://schemas.microsoft.com/office/drawing/2014/main" id="{548B4DDF-867D-45CA-892D-6203A8A2EA7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326174" y="145182"/>
                <a:ext cx="1566808" cy="2517866"/>
              </a:xfrm>
              <a:prstGeom prst="rect">
                <a:avLst/>
              </a:prstGeom>
            </p:spPr>
          </p:pic>
          <p:pic>
            <p:nvPicPr>
              <p:cNvPr id="16" name="图片 15">
                <a:extLst>
                  <a:ext uri="{FF2B5EF4-FFF2-40B4-BE49-F238E27FC236}">
                    <a16:creationId xmlns:a16="http://schemas.microsoft.com/office/drawing/2014/main" id="{AEE3FA7F-613C-43D6-937B-887AEC72AAE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463150" y="298630"/>
                <a:ext cx="5236918" cy="1633870"/>
              </a:xfrm>
              <a:prstGeom prst="rect">
                <a:avLst/>
              </a:prstGeom>
            </p:spPr>
          </p:pic>
          <p:pic>
            <p:nvPicPr>
              <p:cNvPr id="17" name="图片 16">
                <a:extLst>
                  <a:ext uri="{FF2B5EF4-FFF2-40B4-BE49-F238E27FC236}">
                    <a16:creationId xmlns:a16="http://schemas.microsoft.com/office/drawing/2014/main" id="{51629227-0E6B-48B3-BB14-F8DCCD77E3B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279535" y="3072960"/>
                <a:ext cx="2584928" cy="1920406"/>
              </a:xfrm>
              <a:prstGeom prst="rect">
                <a:avLst/>
              </a:prstGeom>
            </p:spPr>
          </p:pic>
          <p:pic>
            <p:nvPicPr>
              <p:cNvPr id="18" name="图片 17">
                <a:extLst>
                  <a:ext uri="{FF2B5EF4-FFF2-40B4-BE49-F238E27FC236}">
                    <a16:creationId xmlns:a16="http://schemas.microsoft.com/office/drawing/2014/main" id="{3837D459-0A07-49DD-94F5-02E3E3B320B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01465" y="1583586"/>
                <a:ext cx="164606" cy="2249619"/>
              </a:xfrm>
              <a:prstGeom prst="rect">
                <a:avLst/>
              </a:prstGeom>
            </p:spPr>
          </p:pic>
          <p:pic>
            <p:nvPicPr>
              <p:cNvPr id="19" name="图片 18">
                <a:extLst>
                  <a:ext uri="{FF2B5EF4-FFF2-40B4-BE49-F238E27FC236}">
                    <a16:creationId xmlns:a16="http://schemas.microsoft.com/office/drawing/2014/main" id="{D9DA8700-961B-48EB-9F28-1C5AD4505F9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604523" y="46996"/>
                <a:ext cx="262151" cy="499915"/>
              </a:xfrm>
              <a:prstGeom prst="rect">
                <a:avLst/>
              </a:prstGeom>
            </p:spPr>
          </p:pic>
          <p:pic>
            <p:nvPicPr>
              <p:cNvPr id="20" name="图片 19">
                <a:extLst>
                  <a:ext uri="{FF2B5EF4-FFF2-40B4-BE49-F238E27FC236}">
                    <a16:creationId xmlns:a16="http://schemas.microsoft.com/office/drawing/2014/main" id="{D226A55B-8AC4-4F93-A5E3-F7FB8BEBEEC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138724" y="46996"/>
                <a:ext cx="262151" cy="499915"/>
              </a:xfrm>
              <a:prstGeom prst="rect">
                <a:avLst/>
              </a:prstGeom>
            </p:spPr>
          </p:pic>
        </p:grpSp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F42DF85C-1CA1-4694-8EDC-3566DA6DA34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8568" y="3098389"/>
              <a:ext cx="989769" cy="2062018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63BF0138-911C-4C08-BA60-542716C4D80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109578" y="3098389"/>
              <a:ext cx="989769" cy="206201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194132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/>
              <a:t>2025/4/6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089716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/>
              <a:t>2025/4/6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33662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/>
              <a:t>2025/4/6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96961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048826-EDE3-4A49-BB8E-BF2E35DA2BE7}" type="datetimeFigureOut">
              <a:rPr lang="zh-CN" altLang="en-US" smtClean="0"/>
              <a:t>2025/4/6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AAD7FA-B065-4D7D-A9F3-9CCDAC2914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93412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8621">
              <a:srgbClr val="00B0F0"/>
            </a:gs>
            <a:gs pos="63000">
              <a:srgbClr val="2CC7ED"/>
            </a:gs>
            <a:gs pos="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532">
              <a:defRPr/>
            </a:pPr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532">
                <a:defRPr/>
              </a:pPr>
              <a:t>2025/4/6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532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532">
              <a:defRPr/>
            </a:pPr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532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81443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xStyles>
    <p:titleStyle>
      <a:lvl1pPr algn="l" defTabSz="685532" rtl="0" eaLnBrk="1" latinLnBrk="0" hangingPunct="1">
        <a:lnSpc>
          <a:spcPct val="90000"/>
        </a:lnSpc>
        <a:spcBef>
          <a:spcPct val="0"/>
        </a:spcBef>
        <a:buNone/>
        <a:defRPr sz="3299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383" indent="-171383" algn="l" defTabSz="685532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099" kern="1200">
          <a:solidFill>
            <a:schemeClr val="tx1"/>
          </a:solidFill>
          <a:latin typeface="+mn-lt"/>
          <a:ea typeface="+mn-ea"/>
          <a:cs typeface="+mn-cs"/>
        </a:defRPr>
      </a:lvl1pPr>
      <a:lvl2pPr marL="514148" indent="-171383" algn="l" defTabSz="68553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856914" indent="-171383" algn="l" defTabSz="68553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99680" indent="-171383" algn="l" defTabSz="68553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2446" indent="-171383" algn="l" defTabSz="68553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212" indent="-171383" algn="l" defTabSz="68553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7977" indent="-171383" algn="l" defTabSz="68553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0743" indent="-171383" algn="l" defTabSz="68553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3508" indent="-171383" algn="l" defTabSz="68553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53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766" algn="l" defTabSz="68553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532" algn="l" defTabSz="68553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297" algn="l" defTabSz="68553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063" algn="l" defTabSz="68553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3828" algn="l" defTabSz="68553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6594" algn="l" defTabSz="68553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399360" algn="l" defTabSz="68553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2126" algn="l" defTabSz="68553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20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2.png"/><Relationship Id="rId10" Type="http://schemas.openxmlformats.org/officeDocument/2006/relationships/image" Target="../media/image23.png"/><Relationship Id="rId4" Type="http://schemas.openxmlformats.org/officeDocument/2006/relationships/image" Target="../media/image11.png"/><Relationship Id="rId9" Type="http://schemas.openxmlformats.org/officeDocument/2006/relationships/image" Target="../media/image2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7" Type="http://schemas.openxmlformats.org/officeDocument/2006/relationships/image" Target="../media/image26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wretch.cc/album/show.php?i=jao8825252&amp;b=1271&amp;f=1461527352&amp;p=22" TargetMode="External"/><Relationship Id="rId5" Type="http://schemas.openxmlformats.org/officeDocument/2006/relationships/image" Target="../media/image25.gif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image" Target="../media/image10.png"/><Relationship Id="rId7" Type="http://schemas.openxmlformats.org/officeDocument/2006/relationships/image" Target="../media/image3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gif"/><Relationship Id="rId5" Type="http://schemas.openxmlformats.org/officeDocument/2006/relationships/hyperlink" Target="http://www.wretch.cc/album/show.php?i=jao8825252&amp;b=1271&amp;f=1461527352&amp;p=22" TargetMode="External"/><Relationship Id="rId10" Type="http://schemas.openxmlformats.org/officeDocument/2006/relationships/image" Target="../media/image40.jpeg"/><Relationship Id="rId4" Type="http://schemas.openxmlformats.org/officeDocument/2006/relationships/image" Target="../media/image25.gif"/><Relationship Id="rId9" Type="http://schemas.openxmlformats.org/officeDocument/2006/relationships/image" Target="../media/image3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gif"/><Relationship Id="rId5" Type="http://schemas.openxmlformats.org/officeDocument/2006/relationships/hyperlink" Target="http://www.wretch.cc/album/show.php?i=jao8825252&amp;b=1271&amp;f=1461527352&amp;p=22" TargetMode="External"/><Relationship Id="rId4" Type="http://schemas.openxmlformats.org/officeDocument/2006/relationships/image" Target="../media/image25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7.jpeg"/><Relationship Id="rId7" Type="http://schemas.openxmlformats.org/officeDocument/2006/relationships/image" Target="../media/image26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wretch.cc/album/show.php?i=jao8825252&amp;b=1271&amp;f=1461527352&amp;p=22" TargetMode="External"/><Relationship Id="rId5" Type="http://schemas.openxmlformats.org/officeDocument/2006/relationships/image" Target="../media/image25.gif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gif"/><Relationship Id="rId3" Type="http://schemas.openxmlformats.org/officeDocument/2006/relationships/slideLayout" Target="../slideLayouts/slideLayout2.xml"/><Relationship Id="rId7" Type="http://schemas.openxmlformats.org/officeDocument/2006/relationships/hyperlink" Target="http://www.wretch.cc/album/show.php?i=jao8825252&amp;b=1271&amp;f=1461527352&amp;p=22" TargetMode="Externa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5.gif"/><Relationship Id="rId5" Type="http://schemas.openxmlformats.org/officeDocument/2006/relationships/image" Target="../media/image10.png"/><Relationship Id="rId4" Type="http://schemas.openxmlformats.org/officeDocument/2006/relationships/notesSlide" Target="../notesSlides/notesSlide4.xml"/><Relationship Id="rId9" Type="http://schemas.openxmlformats.org/officeDocument/2006/relationships/image" Target="../media/image2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gif"/><Relationship Id="rId5" Type="http://schemas.openxmlformats.org/officeDocument/2006/relationships/hyperlink" Target="http://www.wretch.cc/album/show.php?i=jao8825252&amp;b=1271&amp;f=1461527352&amp;p=22" TargetMode="External"/><Relationship Id="rId4" Type="http://schemas.openxmlformats.org/officeDocument/2006/relationships/image" Target="../media/image25.gi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gif"/><Relationship Id="rId3" Type="http://schemas.openxmlformats.org/officeDocument/2006/relationships/slideLayout" Target="../slideLayouts/slideLayout2.xml"/><Relationship Id="rId7" Type="http://schemas.openxmlformats.org/officeDocument/2006/relationships/hyperlink" Target="http://www.wretch.cc/album/show.php?i=jao8825252&amp;b=1271&amp;f=1461527352&amp;p=22" TargetMode="Externa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25.gif"/><Relationship Id="rId11" Type="http://schemas.openxmlformats.org/officeDocument/2006/relationships/image" Target="../media/image32.png"/><Relationship Id="rId5" Type="http://schemas.openxmlformats.org/officeDocument/2006/relationships/image" Target="../media/image10.png"/><Relationship Id="rId10" Type="http://schemas.openxmlformats.org/officeDocument/2006/relationships/image" Target="../media/image31.jpeg"/><Relationship Id="rId4" Type="http://schemas.openxmlformats.org/officeDocument/2006/relationships/notesSlide" Target="../notesSlides/notesSlide6.xml"/><Relationship Id="rId9" Type="http://schemas.openxmlformats.org/officeDocument/2006/relationships/image" Target="../media/image3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3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gif"/><Relationship Id="rId5" Type="http://schemas.openxmlformats.org/officeDocument/2006/relationships/hyperlink" Target="http://www.wretch.cc/album/show.php?i=jao8825252&amp;b=1271&amp;f=1461527352&amp;p=22" TargetMode="External"/><Relationship Id="rId4" Type="http://schemas.openxmlformats.org/officeDocument/2006/relationships/image" Target="../media/image25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7" Type="http://schemas.openxmlformats.org/officeDocument/2006/relationships/image" Target="../media/image26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wretch.cc/album/show.php?i=jao8825252&amp;b=1271&amp;f=1461527352&amp;p=22" TargetMode="External"/><Relationship Id="rId5" Type="http://schemas.openxmlformats.org/officeDocument/2006/relationships/image" Target="../media/image25.gif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7" Type="http://schemas.openxmlformats.org/officeDocument/2006/relationships/image" Target="../media/image26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wretch.cc/album/show.php?i=jao8825252&amp;b=1271&amp;f=1461527352&amp;p=22" TargetMode="External"/><Relationship Id="rId5" Type="http://schemas.openxmlformats.org/officeDocument/2006/relationships/image" Target="../media/image25.gif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359" y="528781"/>
            <a:ext cx="1995511" cy="668383"/>
          </a:xfrm>
          <a:prstGeom prst="rect">
            <a:avLst/>
          </a:prstGeom>
        </p:spPr>
      </p:pic>
      <p:pic>
        <p:nvPicPr>
          <p:cNvPr id="81" name="图片 8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1655" y="1829070"/>
            <a:ext cx="9140692" cy="3003152"/>
          </a:xfrm>
          <a:prstGeom prst="rect">
            <a:avLst/>
          </a:prstGeom>
        </p:spPr>
      </p:pic>
      <p:pic>
        <p:nvPicPr>
          <p:cNvPr id="82" name="图片 8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3" y="3432686"/>
            <a:ext cx="9610081" cy="1507486"/>
          </a:xfrm>
          <a:prstGeom prst="rect">
            <a:avLst/>
          </a:prstGeom>
        </p:spPr>
      </p:pic>
      <p:sp>
        <p:nvSpPr>
          <p:cNvPr id="26" name="任意多边形 25"/>
          <p:cNvSpPr/>
          <p:nvPr/>
        </p:nvSpPr>
        <p:spPr>
          <a:xfrm>
            <a:off x="1438049" y="1343912"/>
            <a:ext cx="6251415" cy="3500658"/>
          </a:xfrm>
          <a:custGeom>
            <a:avLst/>
            <a:gdLst>
              <a:gd name="connsiteX0" fmla="*/ 2693773 w 5387546"/>
              <a:gd name="connsiteY0" fmla="*/ 0 h 2967166"/>
              <a:gd name="connsiteX1" fmla="*/ 5387546 w 5387546"/>
              <a:gd name="connsiteY1" fmla="*/ 2693773 h 2967166"/>
              <a:gd name="connsiteX2" fmla="*/ 5373741 w 5387546"/>
              <a:gd name="connsiteY2" fmla="*/ 2967166 h 2967166"/>
              <a:gd name="connsiteX3" fmla="*/ 13805 w 5387546"/>
              <a:gd name="connsiteY3" fmla="*/ 2967166 h 2967166"/>
              <a:gd name="connsiteX4" fmla="*/ 0 w 5387546"/>
              <a:gd name="connsiteY4" fmla="*/ 2693773 h 2967166"/>
              <a:gd name="connsiteX5" fmla="*/ 2693773 w 5387546"/>
              <a:gd name="connsiteY5" fmla="*/ 0 h 2967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7546" h="2967166">
                <a:moveTo>
                  <a:pt x="2693773" y="0"/>
                </a:moveTo>
                <a:cubicBezTo>
                  <a:pt x="4181503" y="0"/>
                  <a:pt x="5387546" y="1206043"/>
                  <a:pt x="5387546" y="2693773"/>
                </a:cubicBezTo>
                <a:lnTo>
                  <a:pt x="5373741" y="2967166"/>
                </a:lnTo>
                <a:lnTo>
                  <a:pt x="13805" y="2967166"/>
                </a:lnTo>
                <a:lnTo>
                  <a:pt x="0" y="2693773"/>
                </a:lnTo>
                <a:cubicBezTo>
                  <a:pt x="0" y="1206043"/>
                  <a:pt x="1206043" y="0"/>
                  <a:pt x="269377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532">
              <a:defRPr/>
            </a:pPr>
            <a:endParaRPr lang="zh-CN" altLang="en-US" sz="1350">
              <a:solidFill>
                <a:prstClr val="white"/>
              </a:solidFill>
              <a:latin typeface="DFPOP1-W9"/>
              <a:cs typeface="+mn-ea"/>
              <a:sym typeface="+mn-lt"/>
            </a:endParaRPr>
          </a:p>
        </p:txBody>
      </p:sp>
      <p:sp>
        <p:nvSpPr>
          <p:cNvPr id="96" name="文本框 95"/>
          <p:cNvSpPr txBox="1"/>
          <p:nvPr/>
        </p:nvSpPr>
        <p:spPr>
          <a:xfrm>
            <a:off x="1967697" y="2840295"/>
            <a:ext cx="5151335" cy="1153577"/>
          </a:xfrm>
          <a:prstGeom prst="rect">
            <a:avLst/>
          </a:prstGeom>
          <a:noFill/>
        </p:spPr>
        <p:txBody>
          <a:bodyPr wrap="none" rtlCol="0">
            <a:prstTxWarp prst="textDoubleWave1">
              <a:avLst/>
            </a:prstTxWarp>
            <a:spAutoFit/>
          </a:bodyPr>
          <a:lstStyle/>
          <a:p>
            <a:pPr defTabSz="685532">
              <a:defRPr/>
            </a:pPr>
            <a:r>
              <a:rPr lang="en-US" altLang="zh-CN" sz="3599" b="1" dirty="0" err="1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Bài</a:t>
            </a:r>
            <a:r>
              <a:rPr lang="en-US" altLang="zh-CN" sz="3599" b="1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599" b="1" dirty="0" smtClean="0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3</a:t>
            </a:r>
            <a:r>
              <a:rPr lang="en-US" altLang="zh-CN" sz="3599" b="1" smtClean="0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5</a:t>
            </a:r>
            <a:r>
              <a:rPr lang="en-US" altLang="zh-CN" sz="3599" b="1" dirty="0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: </a:t>
            </a:r>
            <a:r>
              <a:rPr lang="en-US" altLang="zh-CN" sz="3599" b="1" dirty="0" err="1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Ôn</a:t>
            </a:r>
            <a:r>
              <a:rPr lang="en-US" altLang="zh-CN" sz="3599" b="1" dirty="0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599" b="1" dirty="0" err="1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tập</a:t>
            </a:r>
            <a:r>
              <a:rPr lang="en-US" altLang="zh-CN" sz="3599" b="1" dirty="0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599" b="1" dirty="0" err="1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và</a:t>
            </a:r>
            <a:r>
              <a:rPr lang="en-US" altLang="zh-CN" sz="3599" b="1" dirty="0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599" b="1" dirty="0" err="1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kể</a:t>
            </a:r>
            <a:r>
              <a:rPr lang="en-US" altLang="zh-CN" sz="3599" b="1" dirty="0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599" b="1" dirty="0" err="1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chuyện</a:t>
            </a:r>
            <a:endParaRPr lang="zh-CN" altLang="en-US" sz="3599" b="1" dirty="0">
              <a:solidFill>
                <a:srgbClr val="FF6600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89" name="图片 8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7776" y="-23775"/>
            <a:ext cx="2544573" cy="2462901"/>
          </a:xfrm>
          <a:prstGeom prst="rect">
            <a:avLst/>
          </a:prstGeom>
        </p:spPr>
      </p:pic>
      <p:pic>
        <p:nvPicPr>
          <p:cNvPr id="80" name="图片 79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77432"/>
          <a:stretch>
            <a:fillRect/>
          </a:stretch>
        </p:blipFill>
        <p:spPr>
          <a:xfrm>
            <a:off x="1654" y="3630235"/>
            <a:ext cx="2062832" cy="1215175"/>
          </a:xfrm>
          <a:prstGeom prst="rect">
            <a:avLst/>
          </a:prstGeom>
        </p:spPr>
      </p:pic>
      <p:grpSp>
        <p:nvGrpSpPr>
          <p:cNvPr id="108" name="组合 107"/>
          <p:cNvGrpSpPr/>
          <p:nvPr/>
        </p:nvGrpSpPr>
        <p:grpSpPr>
          <a:xfrm>
            <a:off x="481260" y="2610917"/>
            <a:ext cx="1053578" cy="2014861"/>
            <a:chOff x="181346" y="1761375"/>
            <a:chExt cx="1517253" cy="2901593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86" name="图片 85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62"/>
          <a:stretch>
            <a:fillRect/>
          </a:stretch>
        </p:blipFill>
        <p:spPr>
          <a:xfrm>
            <a:off x="7054811" y="3600172"/>
            <a:ext cx="2087536" cy="1215175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7251710" y="2497759"/>
            <a:ext cx="1631828" cy="2532007"/>
          </a:xfrm>
          <a:prstGeom prst="rect">
            <a:avLst/>
          </a:prstGeom>
        </p:spPr>
      </p:pic>
      <p:sp>
        <p:nvSpPr>
          <p:cNvPr id="92" name="任意多边形 91"/>
          <p:cNvSpPr/>
          <p:nvPr/>
        </p:nvSpPr>
        <p:spPr>
          <a:xfrm>
            <a:off x="-3278" y="4625777"/>
            <a:ext cx="9140694" cy="514477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C4D8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532">
              <a:defRPr/>
            </a:pPr>
            <a:endParaRPr lang="zh-CN" altLang="en-US" sz="1350">
              <a:solidFill>
                <a:prstClr val="white"/>
              </a:solidFill>
              <a:latin typeface="DFPOP1-W9"/>
              <a:cs typeface="+mn-ea"/>
              <a:sym typeface="+mn-lt"/>
            </a:endParaRPr>
          </a:p>
        </p:txBody>
      </p:sp>
      <p:sp>
        <p:nvSpPr>
          <p:cNvPr id="111" name="任意多边形 110"/>
          <p:cNvSpPr/>
          <p:nvPr/>
        </p:nvSpPr>
        <p:spPr>
          <a:xfrm>
            <a:off x="-3278" y="4718022"/>
            <a:ext cx="9140694" cy="426619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8CB8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532">
              <a:defRPr/>
            </a:pPr>
            <a:endParaRPr lang="zh-CN" altLang="en-US" sz="1350">
              <a:solidFill>
                <a:prstClr val="white"/>
              </a:solidFill>
              <a:latin typeface="DFPOP1-W9"/>
              <a:cs typeface="+mn-ea"/>
              <a:sym typeface="+mn-lt"/>
            </a:endParaRPr>
          </a:p>
        </p:txBody>
      </p:sp>
      <p:sp>
        <p:nvSpPr>
          <p:cNvPr id="112" name="任意多边形 111"/>
          <p:cNvSpPr/>
          <p:nvPr/>
        </p:nvSpPr>
        <p:spPr>
          <a:xfrm>
            <a:off x="-3278" y="4864770"/>
            <a:ext cx="9140694" cy="274130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679C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532">
              <a:defRPr/>
            </a:pPr>
            <a:endParaRPr lang="zh-CN" altLang="en-US" sz="1350">
              <a:solidFill>
                <a:prstClr val="white"/>
              </a:solidFill>
              <a:latin typeface="DFPOP1-W9"/>
              <a:cs typeface="+mn-ea"/>
              <a:sym typeface="+mn-lt"/>
            </a:endParaRPr>
          </a:p>
        </p:txBody>
      </p:sp>
      <p:sp>
        <p:nvSpPr>
          <p:cNvPr id="25" name="矩形 8">
            <a:extLst>
              <a:ext uri="{FF2B5EF4-FFF2-40B4-BE49-F238E27FC236}">
                <a16:creationId xmlns:a16="http://schemas.microsoft.com/office/drawing/2014/main" id="{6F1162E0-5263-4568-95A7-97DE0AA56844}"/>
              </a:ext>
            </a:extLst>
          </p:cNvPr>
          <p:cNvSpPr/>
          <p:nvPr/>
        </p:nvSpPr>
        <p:spPr>
          <a:xfrm>
            <a:off x="1534838" y="2171557"/>
            <a:ext cx="5962185" cy="584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532">
              <a:defRPr/>
            </a:pPr>
            <a:r>
              <a:rPr lang="en-US" altLang="zh-CN" sz="3199" b="1" dirty="0">
                <a:solidFill>
                  <a:srgbClr val="4CA42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TIẾNG VIỆT</a:t>
            </a:r>
            <a:endParaRPr lang="zh-CN" altLang="en-US" sz="3199" b="1" dirty="0">
              <a:solidFill>
                <a:srgbClr val="4CA420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29" name="矩形 8">
            <a:extLst>
              <a:ext uri="{FF2B5EF4-FFF2-40B4-BE49-F238E27FC236}">
                <a16:creationId xmlns:a16="http://schemas.microsoft.com/office/drawing/2014/main" id="{6F1162E0-5263-4568-95A7-97DE0AA56844}"/>
              </a:ext>
            </a:extLst>
          </p:cNvPr>
          <p:cNvSpPr/>
          <p:nvPr/>
        </p:nvSpPr>
        <p:spPr>
          <a:xfrm>
            <a:off x="598846" y="135769"/>
            <a:ext cx="79706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532">
              <a:defRPr/>
            </a:pPr>
            <a:r>
              <a:rPr lang="en-US" altLang="zh-CN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UBND QUẬN DƯƠNG KINH</a:t>
            </a:r>
          </a:p>
          <a:p>
            <a:pPr algn="ctr" defTabSz="685532">
              <a:defRPr/>
            </a:pPr>
            <a:r>
              <a:rPr lang="en-US" altLang="zh-CN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TRƯỜNG TIỂU HỌC ANH DŨNG</a:t>
            </a:r>
            <a:endParaRPr lang="zh-CN" altLang="en-US" b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3353241" y="781866"/>
            <a:ext cx="2461893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0984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decel="506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53" presetClass="entr" presetSubtype="52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92" grpId="0" animBg="1"/>
      <p:bldP spid="111" grpId="0" animBg="1"/>
      <p:bldP spid="112" grpId="0" animBg="1"/>
      <p:bldP spid="25" grpId="0"/>
      <p:bldP spid="2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4" descr="C:\Users\Tuan\Desktop\84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96" t="56226" r="2541" b="1041"/>
          <a:stretch/>
        </p:blipFill>
        <p:spPr bwMode="auto">
          <a:xfrm>
            <a:off x="1597944" y="983797"/>
            <a:ext cx="6268247" cy="3349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209BE5ED-D0E3-48B3-8517-489DE06570F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603" b="84309"/>
          <a:stretch/>
        </p:blipFill>
        <p:spPr>
          <a:xfrm rot="2966129" flipH="1">
            <a:off x="189217" y="226427"/>
            <a:ext cx="271383" cy="225183"/>
          </a:xfrm>
          <a:prstGeom prst="rect">
            <a:avLst/>
          </a:prstGeom>
        </p:spPr>
      </p:pic>
      <p:pic>
        <p:nvPicPr>
          <p:cNvPr id="28" name="Picture 5" descr="glitter_star9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0" y="5715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6" descr="下一張(熱鍵:c)">
            <a:hlinkClick r:id="rId6"/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82550" y="83344"/>
            <a:ext cx="527050" cy="445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Rectangle 29"/>
          <p:cNvSpPr/>
          <p:nvPr/>
        </p:nvSpPr>
        <p:spPr bwMode="auto">
          <a:xfrm>
            <a:off x="1" y="31899"/>
            <a:ext cx="9098611" cy="5102077"/>
          </a:xfrm>
          <a:prstGeom prst="rect">
            <a:avLst/>
          </a:prstGeom>
          <a:noFill/>
          <a:ln w="114300" cap="flat" cmpd="tri" algn="ctr">
            <a:gradFill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00FF00"/>
                </a:gs>
                <a:gs pos="100000">
                  <a:srgbClr val="4D0808"/>
                </a:gs>
              </a:gsLst>
              <a:lin ang="3600000" scaled="0"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64008" tIns="32004" rIns="64008" bIns="32004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endParaRPr lang="en-US">
              <a:latin typeface="Times New Roman" pitchFamily="18" charset="0"/>
              <a:cs typeface="+mn-cs"/>
            </a:endParaRPr>
          </a:p>
        </p:txBody>
      </p:sp>
      <p:grpSp>
        <p:nvGrpSpPr>
          <p:cNvPr id="44" name="Group 43"/>
          <p:cNvGrpSpPr/>
          <p:nvPr/>
        </p:nvGrpSpPr>
        <p:grpSpPr>
          <a:xfrm>
            <a:off x="586864" y="83344"/>
            <a:ext cx="2852414" cy="547747"/>
            <a:chOff x="1543051" y="438150"/>
            <a:chExt cx="2983292" cy="547747"/>
          </a:xfrm>
        </p:grpSpPr>
        <p:sp>
          <p:nvSpPr>
            <p:cNvPr id="45" name="Rounded Rectangle 44"/>
            <p:cNvSpPr/>
            <p:nvPr/>
          </p:nvSpPr>
          <p:spPr>
            <a:xfrm>
              <a:off x="1866900" y="438150"/>
              <a:ext cx="2026594" cy="547747"/>
            </a:xfrm>
            <a:prstGeom prst="roundRect">
              <a:avLst/>
            </a:prstGeom>
            <a:solidFill>
              <a:schemeClr val="accent2"/>
            </a:solidFill>
            <a:ln>
              <a:solidFill>
                <a:srgbClr val="80008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0" name="Group 49"/>
            <p:cNvGrpSpPr/>
            <p:nvPr/>
          </p:nvGrpSpPr>
          <p:grpSpPr>
            <a:xfrm>
              <a:off x="1543051" y="514350"/>
              <a:ext cx="533723" cy="471547"/>
              <a:chOff x="1323975" y="533400"/>
              <a:chExt cx="561975" cy="504825"/>
            </a:xfrm>
          </p:grpSpPr>
          <p:sp>
            <p:nvSpPr>
              <p:cNvPr id="52" name="Oval 51"/>
              <p:cNvSpPr/>
              <p:nvPr/>
            </p:nvSpPr>
            <p:spPr>
              <a:xfrm>
                <a:off x="1323975" y="533400"/>
                <a:ext cx="561975" cy="504825"/>
              </a:xfrm>
              <a:prstGeom prst="ellipse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TextBox 52"/>
              <p:cNvSpPr txBox="1"/>
              <p:nvPr/>
            </p:nvSpPr>
            <p:spPr>
              <a:xfrm>
                <a:off x="1438275" y="585787"/>
                <a:ext cx="428625" cy="4283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2</a:t>
                </a:r>
              </a:p>
            </p:txBody>
          </p:sp>
        </p:grpSp>
        <p:sp>
          <p:nvSpPr>
            <p:cNvPr id="51" name="TextBox 50"/>
            <p:cNvSpPr txBox="1"/>
            <p:nvPr/>
          </p:nvSpPr>
          <p:spPr>
            <a:xfrm>
              <a:off x="2076774" y="485775"/>
              <a:ext cx="244956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err="1">
                  <a:solidFill>
                    <a:schemeClr val="bg1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Kể</a:t>
              </a:r>
              <a:r>
                <a:rPr lang="en-US" sz="2400" b="1" dirty="0">
                  <a:solidFill>
                    <a:schemeClr val="bg1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chuyện</a:t>
              </a:r>
              <a:endParaRPr lang="en-US" sz="2400" b="1" dirty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sp>
        <p:nvSpPr>
          <p:cNvPr id="12" name="Hộp Văn bản 4">
            <a:extLst>
              <a:ext uri="{FF2B5EF4-FFF2-40B4-BE49-F238E27FC236}">
                <a16:creationId xmlns:a16="http://schemas.microsoft.com/office/drawing/2014/main" id="{B4BC12B8-E000-42F7-9D7C-B72CEA1DF25E}"/>
              </a:ext>
            </a:extLst>
          </p:cNvPr>
          <p:cNvSpPr txBox="1"/>
          <p:nvPr/>
        </p:nvSpPr>
        <p:spPr>
          <a:xfrm>
            <a:off x="2268225" y="254645"/>
            <a:ext cx="54680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0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Gà</a:t>
            </a:r>
            <a:r>
              <a:rPr lang="en-US" sz="40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0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nâu</a:t>
            </a:r>
            <a:r>
              <a:rPr lang="en-US" sz="40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0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và</a:t>
            </a:r>
            <a:r>
              <a:rPr lang="en-US" sz="40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0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vịt</a:t>
            </a:r>
            <a:r>
              <a:rPr lang="en-US" sz="40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0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xám</a:t>
            </a:r>
            <a:r>
              <a:rPr lang="en-US" sz="40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endParaRPr lang="vi-VN" sz="40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1597944" y="962531"/>
            <a:ext cx="534810" cy="523220"/>
            <a:chOff x="2348994" y="3432877"/>
            <a:chExt cx="776343" cy="720252"/>
          </a:xfrm>
          <a:solidFill>
            <a:schemeClr val="bg1"/>
          </a:solidFill>
        </p:grpSpPr>
        <p:sp>
          <p:nvSpPr>
            <p:cNvPr id="15" name="Oval 14"/>
            <p:cNvSpPr/>
            <p:nvPr/>
          </p:nvSpPr>
          <p:spPr>
            <a:xfrm>
              <a:off x="2348994" y="3480179"/>
              <a:ext cx="776343" cy="664243"/>
            </a:xfrm>
            <a:prstGeom prst="ellipse">
              <a:avLst/>
            </a:prstGeom>
            <a:grpFill/>
            <a:ln w="28575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accent5"/>
                  </a:solidFill>
                </a:ln>
                <a:solidFill>
                  <a:srgbClr val="FF0000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486167" y="3432877"/>
              <a:ext cx="548479" cy="72025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latin typeface="Times New Roman" pitchFamily="18" charset="0"/>
                  <a:cs typeface="Times New Roman" pitchFamily="18" charset="0"/>
                </a:rPr>
                <a:t>4</a:t>
              </a:r>
            </a:p>
          </p:txBody>
        </p:sp>
      </p:grpSp>
      <p:sp>
        <p:nvSpPr>
          <p:cNvPr id="35" name="Hộp Văn bản 4">
            <a:extLst>
              <a:ext uri="{FF2B5EF4-FFF2-40B4-BE49-F238E27FC236}">
                <a16:creationId xmlns:a16="http://schemas.microsoft.com/office/drawing/2014/main" id="{B4BC12B8-E000-42F7-9D7C-B72CEA1DF25E}"/>
              </a:ext>
            </a:extLst>
          </p:cNvPr>
          <p:cNvSpPr txBox="1"/>
          <p:nvPr/>
        </p:nvSpPr>
        <p:spPr>
          <a:xfrm>
            <a:off x="82549" y="4269725"/>
            <a:ext cx="90160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Thương</a:t>
            </a:r>
            <a:r>
              <a:rPr lang="en-US" sz="36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vịt</a:t>
            </a:r>
            <a:r>
              <a:rPr lang="en-US" sz="36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vất</a:t>
            </a:r>
            <a:r>
              <a:rPr lang="en-US" sz="36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vả</a:t>
            </a:r>
            <a:r>
              <a:rPr lang="en-US" sz="36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, </a:t>
            </a:r>
            <a:r>
              <a:rPr lang="en-US" sz="36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gà</a:t>
            </a:r>
            <a:r>
              <a:rPr lang="en-US" sz="36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đã</a:t>
            </a:r>
            <a:r>
              <a:rPr lang="en-US" sz="36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làm</a:t>
            </a:r>
            <a:r>
              <a:rPr lang="en-US" sz="36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gì</a:t>
            </a:r>
            <a:r>
              <a:rPr lang="en-US" sz="36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để</a:t>
            </a:r>
            <a:r>
              <a:rPr lang="en-US" sz="36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giúp</a:t>
            </a:r>
            <a:r>
              <a:rPr lang="en-US" sz="36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vịt</a:t>
            </a:r>
            <a:r>
              <a:rPr lang="en-US" sz="36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?</a:t>
            </a:r>
            <a:endParaRPr lang="vi-VN" sz="36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</p:spTree>
    <p:extLst>
      <p:ext uri="{BB962C8B-B14F-4D97-AF65-F5344CB8AC3E}">
        <p14:creationId xmlns:p14="http://schemas.microsoft.com/office/powerpoint/2010/main" val="3571303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>
            <a:extLst>
              <a:ext uri="{FF2B5EF4-FFF2-40B4-BE49-F238E27FC236}">
                <a16:creationId xmlns:a16="http://schemas.microsoft.com/office/drawing/2014/main" id="{209BE5ED-D0E3-48B3-8517-489DE06570F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603" b="84309"/>
          <a:stretch/>
        </p:blipFill>
        <p:spPr>
          <a:xfrm rot="2966129" flipH="1">
            <a:off x="189217" y="226427"/>
            <a:ext cx="271383" cy="225183"/>
          </a:xfrm>
          <a:prstGeom prst="rect">
            <a:avLst/>
          </a:prstGeom>
        </p:spPr>
      </p:pic>
      <p:pic>
        <p:nvPicPr>
          <p:cNvPr id="28" name="Picture 5" descr="glitter_star9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0" y="5715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6" descr="下一張(熱鍵:c)">
            <a:hlinkClick r:id="rId5"/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82550" y="83344"/>
            <a:ext cx="527050" cy="445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Rectangle 29"/>
          <p:cNvSpPr/>
          <p:nvPr/>
        </p:nvSpPr>
        <p:spPr bwMode="auto">
          <a:xfrm>
            <a:off x="1" y="31899"/>
            <a:ext cx="9098611" cy="5102077"/>
          </a:xfrm>
          <a:prstGeom prst="rect">
            <a:avLst/>
          </a:prstGeom>
          <a:noFill/>
          <a:ln w="114300" cap="flat" cmpd="tri" algn="ctr">
            <a:gradFill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00FF00"/>
                </a:gs>
                <a:gs pos="100000">
                  <a:srgbClr val="4D0808"/>
                </a:gs>
              </a:gsLst>
              <a:lin ang="3600000" scaled="0"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64008" tIns="32004" rIns="64008" bIns="32004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endParaRPr lang="en-US">
              <a:latin typeface="Times New Roman" pitchFamily="18" charset="0"/>
              <a:cs typeface="+mn-cs"/>
            </a:endParaRPr>
          </a:p>
        </p:txBody>
      </p:sp>
      <p:grpSp>
        <p:nvGrpSpPr>
          <p:cNvPr id="44" name="Group 43"/>
          <p:cNvGrpSpPr/>
          <p:nvPr/>
        </p:nvGrpSpPr>
        <p:grpSpPr>
          <a:xfrm>
            <a:off x="586864" y="83344"/>
            <a:ext cx="2645434" cy="547747"/>
            <a:chOff x="1543051" y="438150"/>
            <a:chExt cx="2983292" cy="547747"/>
          </a:xfrm>
        </p:grpSpPr>
        <p:sp>
          <p:nvSpPr>
            <p:cNvPr id="45" name="Rounded Rectangle 44"/>
            <p:cNvSpPr/>
            <p:nvPr/>
          </p:nvSpPr>
          <p:spPr>
            <a:xfrm>
              <a:off x="1866900" y="438150"/>
              <a:ext cx="2026594" cy="547747"/>
            </a:xfrm>
            <a:prstGeom prst="roundRect">
              <a:avLst/>
            </a:prstGeom>
            <a:solidFill>
              <a:schemeClr val="accent2"/>
            </a:solidFill>
            <a:ln>
              <a:solidFill>
                <a:srgbClr val="80008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0" name="Group 49"/>
            <p:cNvGrpSpPr/>
            <p:nvPr/>
          </p:nvGrpSpPr>
          <p:grpSpPr>
            <a:xfrm>
              <a:off x="1543051" y="514350"/>
              <a:ext cx="533723" cy="471547"/>
              <a:chOff x="1323975" y="533400"/>
              <a:chExt cx="561975" cy="504825"/>
            </a:xfrm>
          </p:grpSpPr>
          <p:sp>
            <p:nvSpPr>
              <p:cNvPr id="52" name="Oval 51"/>
              <p:cNvSpPr/>
              <p:nvPr/>
            </p:nvSpPr>
            <p:spPr>
              <a:xfrm>
                <a:off x="1323975" y="533400"/>
                <a:ext cx="561975" cy="504825"/>
              </a:xfrm>
              <a:prstGeom prst="ellipse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TextBox 52"/>
              <p:cNvSpPr txBox="1"/>
              <p:nvPr/>
            </p:nvSpPr>
            <p:spPr>
              <a:xfrm>
                <a:off x="1438275" y="585787"/>
                <a:ext cx="428625" cy="4283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2</a:t>
                </a:r>
              </a:p>
            </p:txBody>
          </p:sp>
        </p:grpSp>
        <p:sp>
          <p:nvSpPr>
            <p:cNvPr id="51" name="TextBox 50"/>
            <p:cNvSpPr txBox="1"/>
            <p:nvPr/>
          </p:nvSpPr>
          <p:spPr>
            <a:xfrm>
              <a:off x="2076774" y="485775"/>
              <a:ext cx="244956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err="1">
                  <a:solidFill>
                    <a:schemeClr val="bg1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Kể</a:t>
              </a:r>
              <a:r>
                <a:rPr lang="en-US" sz="2000" b="1" dirty="0">
                  <a:solidFill>
                    <a:schemeClr val="bg1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chuyện</a:t>
              </a:r>
              <a:endParaRPr lang="en-US" sz="2000" b="1" dirty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sp>
        <p:nvSpPr>
          <p:cNvPr id="12" name="Hộp Văn bản 4">
            <a:extLst>
              <a:ext uri="{FF2B5EF4-FFF2-40B4-BE49-F238E27FC236}">
                <a16:creationId xmlns:a16="http://schemas.microsoft.com/office/drawing/2014/main" id="{B4BC12B8-E000-42F7-9D7C-B72CEA1DF25E}"/>
              </a:ext>
            </a:extLst>
          </p:cNvPr>
          <p:cNvSpPr txBox="1"/>
          <p:nvPr/>
        </p:nvSpPr>
        <p:spPr>
          <a:xfrm>
            <a:off x="2016331" y="198124"/>
            <a:ext cx="54680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Gà</a:t>
            </a:r>
            <a:r>
              <a:rPr lang="en-US" sz="32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nâu</a:t>
            </a:r>
            <a:r>
              <a:rPr lang="en-US" sz="32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và</a:t>
            </a:r>
            <a:r>
              <a:rPr lang="en-US" sz="32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vịt</a:t>
            </a:r>
            <a:r>
              <a:rPr lang="en-US" sz="32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xám</a:t>
            </a:r>
            <a:r>
              <a:rPr lang="en-US" sz="32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endParaRPr lang="vi-VN" sz="32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pic>
        <p:nvPicPr>
          <p:cNvPr id="2050" name="Picture 2" descr="C:\Users\Tuan\Desktop\1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64" t="5369" b="54123"/>
          <a:stretch/>
        </p:blipFill>
        <p:spPr bwMode="auto">
          <a:xfrm>
            <a:off x="1079873" y="860464"/>
            <a:ext cx="3034315" cy="1743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Tuan\Desktop\84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95" b="58351"/>
          <a:stretch/>
        </p:blipFill>
        <p:spPr bwMode="auto">
          <a:xfrm>
            <a:off x="5314190" y="829740"/>
            <a:ext cx="3035394" cy="1552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Tuan\Desktop\1.jp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36" t="60088"/>
          <a:stretch/>
        </p:blipFill>
        <p:spPr bwMode="auto">
          <a:xfrm>
            <a:off x="1164268" y="3169409"/>
            <a:ext cx="2949920" cy="1423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4" descr="C:\Users\Tuan\Desktop\84.jpg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96" t="56226" r="2541" b="1041"/>
          <a:stretch/>
        </p:blipFill>
        <p:spPr bwMode="auto">
          <a:xfrm>
            <a:off x="5502033" y="3041814"/>
            <a:ext cx="2792061" cy="1420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TextBox 33"/>
          <p:cNvSpPr txBox="1"/>
          <p:nvPr/>
        </p:nvSpPr>
        <p:spPr>
          <a:xfrm>
            <a:off x="5550918" y="3025166"/>
            <a:ext cx="260289" cy="26998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35" name="Hộp Văn bản 4">
            <a:extLst>
              <a:ext uri="{FF2B5EF4-FFF2-40B4-BE49-F238E27FC236}">
                <a16:creationId xmlns:a16="http://schemas.microsoft.com/office/drawing/2014/main" id="{B4BC12B8-E000-42F7-9D7C-B72CEA1DF25E}"/>
              </a:ext>
            </a:extLst>
          </p:cNvPr>
          <p:cNvSpPr txBox="1"/>
          <p:nvPr/>
        </p:nvSpPr>
        <p:spPr>
          <a:xfrm>
            <a:off x="1164267" y="2475208"/>
            <a:ext cx="33114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0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Hằng</a:t>
            </a:r>
            <a:r>
              <a:rPr lang="en-US" sz="20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0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ngày</a:t>
            </a:r>
            <a:r>
              <a:rPr lang="en-US" sz="20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, </a:t>
            </a:r>
            <a:r>
              <a:rPr lang="en-US" sz="20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gà</a:t>
            </a:r>
            <a:r>
              <a:rPr lang="en-US" sz="20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0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nâu</a:t>
            </a:r>
            <a:r>
              <a:rPr lang="en-US" sz="20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0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và</a:t>
            </a:r>
            <a:r>
              <a:rPr lang="en-US" sz="20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0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vịt</a:t>
            </a:r>
            <a:r>
              <a:rPr lang="en-US" sz="20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0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xám</a:t>
            </a:r>
            <a:r>
              <a:rPr lang="en-US" sz="20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0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làm</a:t>
            </a:r>
            <a:r>
              <a:rPr lang="en-US" sz="20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0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gì</a:t>
            </a:r>
            <a:r>
              <a:rPr lang="en-US" sz="20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?</a:t>
            </a:r>
            <a:endParaRPr lang="vi-VN" sz="20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36" name="Hộp Văn bản 4">
            <a:extLst>
              <a:ext uri="{FF2B5EF4-FFF2-40B4-BE49-F238E27FC236}">
                <a16:creationId xmlns:a16="http://schemas.microsoft.com/office/drawing/2014/main" id="{B4BC12B8-E000-42F7-9D7C-B72CEA1DF25E}"/>
              </a:ext>
            </a:extLst>
          </p:cNvPr>
          <p:cNvSpPr txBox="1"/>
          <p:nvPr/>
        </p:nvSpPr>
        <p:spPr>
          <a:xfrm>
            <a:off x="5362503" y="2302540"/>
            <a:ext cx="33114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0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Chuyện</a:t>
            </a:r>
            <a:r>
              <a:rPr lang="en-US" sz="20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0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gì</a:t>
            </a:r>
            <a:r>
              <a:rPr lang="en-US" sz="20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0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xảy</a:t>
            </a:r>
            <a:r>
              <a:rPr lang="en-US" sz="20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0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ra</a:t>
            </a:r>
            <a:r>
              <a:rPr lang="en-US" sz="20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0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khiến</a:t>
            </a:r>
            <a:r>
              <a:rPr lang="en-US" sz="20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0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gà</a:t>
            </a:r>
            <a:r>
              <a:rPr lang="en-US" sz="20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0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nâu</a:t>
            </a:r>
            <a:r>
              <a:rPr lang="en-US" sz="20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0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không</a:t>
            </a:r>
            <a:r>
              <a:rPr lang="en-US" sz="20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0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thể</a:t>
            </a:r>
            <a:r>
              <a:rPr lang="en-US" sz="20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sang </a:t>
            </a:r>
            <a:r>
              <a:rPr lang="en-US" sz="20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sông</a:t>
            </a:r>
            <a:r>
              <a:rPr lang="en-US" sz="20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?</a:t>
            </a:r>
            <a:endParaRPr lang="vi-VN" sz="20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37" name="Hộp Văn bản 4">
            <a:extLst>
              <a:ext uri="{FF2B5EF4-FFF2-40B4-BE49-F238E27FC236}">
                <a16:creationId xmlns:a16="http://schemas.microsoft.com/office/drawing/2014/main" id="{B4BC12B8-E000-42F7-9D7C-B72CEA1DF25E}"/>
              </a:ext>
            </a:extLst>
          </p:cNvPr>
          <p:cNvSpPr txBox="1"/>
          <p:nvPr/>
        </p:nvSpPr>
        <p:spPr>
          <a:xfrm>
            <a:off x="904060" y="4641974"/>
            <a:ext cx="33114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Vịt</a:t>
            </a:r>
            <a:r>
              <a:rPr lang="en-US" sz="20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0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đã</a:t>
            </a:r>
            <a:r>
              <a:rPr lang="en-US" sz="20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0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làm</a:t>
            </a:r>
            <a:r>
              <a:rPr lang="en-US" sz="20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0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gì</a:t>
            </a:r>
            <a:r>
              <a:rPr lang="en-US" sz="20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0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để</a:t>
            </a:r>
            <a:r>
              <a:rPr lang="en-US" sz="20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0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giúp</a:t>
            </a:r>
            <a:r>
              <a:rPr lang="en-US" sz="20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0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gà</a:t>
            </a:r>
            <a:r>
              <a:rPr lang="en-US" sz="20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?</a:t>
            </a:r>
            <a:endParaRPr lang="vi-VN" sz="20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38" name="Hộp Văn bản 4">
            <a:extLst>
              <a:ext uri="{FF2B5EF4-FFF2-40B4-BE49-F238E27FC236}">
                <a16:creationId xmlns:a16="http://schemas.microsoft.com/office/drawing/2014/main" id="{B4BC12B8-E000-42F7-9D7C-B72CEA1DF25E}"/>
              </a:ext>
            </a:extLst>
          </p:cNvPr>
          <p:cNvSpPr txBox="1"/>
          <p:nvPr/>
        </p:nvSpPr>
        <p:spPr>
          <a:xfrm>
            <a:off x="5314189" y="4398209"/>
            <a:ext cx="35320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0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Thương</a:t>
            </a:r>
            <a:r>
              <a:rPr lang="en-US" sz="20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0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vịt</a:t>
            </a:r>
            <a:r>
              <a:rPr lang="en-US" sz="20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0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vất</a:t>
            </a:r>
            <a:r>
              <a:rPr lang="en-US" sz="20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0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vả</a:t>
            </a:r>
            <a:r>
              <a:rPr lang="en-US" sz="20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, </a:t>
            </a:r>
            <a:r>
              <a:rPr lang="en-US" sz="20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gà</a:t>
            </a:r>
            <a:r>
              <a:rPr lang="en-US" sz="20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0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đã</a:t>
            </a:r>
            <a:r>
              <a:rPr lang="en-US" sz="20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0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làm</a:t>
            </a:r>
            <a:r>
              <a:rPr lang="en-US" sz="20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0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gì</a:t>
            </a:r>
            <a:r>
              <a:rPr lang="en-US" sz="20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0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để</a:t>
            </a:r>
            <a:r>
              <a:rPr lang="en-US" sz="20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0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giúp</a:t>
            </a:r>
            <a:r>
              <a:rPr lang="en-US" sz="20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0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vịt</a:t>
            </a:r>
            <a:r>
              <a:rPr lang="en-US" sz="20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?</a:t>
            </a:r>
            <a:endParaRPr lang="vi-VN" sz="20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502033" y="829740"/>
            <a:ext cx="260289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207593" y="3152717"/>
            <a:ext cx="260289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1337738" y="860464"/>
            <a:ext cx="260289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033981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>
            <a:extLst>
              <a:ext uri="{FF2B5EF4-FFF2-40B4-BE49-F238E27FC236}">
                <a16:creationId xmlns:a16="http://schemas.microsoft.com/office/drawing/2014/main" id="{209BE5ED-D0E3-48B3-8517-489DE06570F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603" b="84309"/>
          <a:stretch/>
        </p:blipFill>
        <p:spPr>
          <a:xfrm rot="2966129" flipH="1">
            <a:off x="189217" y="226427"/>
            <a:ext cx="271383" cy="225183"/>
          </a:xfrm>
          <a:prstGeom prst="rect">
            <a:avLst/>
          </a:prstGeom>
        </p:spPr>
      </p:pic>
      <p:pic>
        <p:nvPicPr>
          <p:cNvPr id="28" name="Picture 5" descr="glitter_star9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0" y="5715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6" descr="下一張(熱鍵:c)">
            <a:hlinkClick r:id="rId5"/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82550" y="83344"/>
            <a:ext cx="527050" cy="445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Rectangle 29"/>
          <p:cNvSpPr/>
          <p:nvPr/>
        </p:nvSpPr>
        <p:spPr bwMode="auto">
          <a:xfrm>
            <a:off x="1" y="31899"/>
            <a:ext cx="9098611" cy="5102077"/>
          </a:xfrm>
          <a:prstGeom prst="rect">
            <a:avLst/>
          </a:prstGeom>
          <a:noFill/>
          <a:ln w="114300" cap="flat" cmpd="tri" algn="ctr">
            <a:gradFill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00FF00"/>
                </a:gs>
                <a:gs pos="100000">
                  <a:srgbClr val="4D0808"/>
                </a:gs>
              </a:gsLst>
              <a:lin ang="3600000" scaled="0"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64008" tIns="32004" rIns="64008" bIns="32004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endParaRPr lang="en-US">
              <a:latin typeface="Times New Roman" pitchFamily="18" charset="0"/>
              <a:cs typeface="+mn-cs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847726" y="159044"/>
            <a:ext cx="1527968" cy="547747"/>
            <a:chOff x="1543051" y="438150"/>
            <a:chExt cx="1466850" cy="547747"/>
          </a:xfrm>
        </p:grpSpPr>
        <p:sp>
          <p:nvSpPr>
            <p:cNvPr id="12" name="Rounded Rectangle 11"/>
            <p:cNvSpPr/>
            <p:nvPr/>
          </p:nvSpPr>
          <p:spPr>
            <a:xfrm>
              <a:off x="1866900" y="438150"/>
              <a:ext cx="1143001" cy="547747"/>
            </a:xfrm>
            <a:prstGeom prst="roundRect">
              <a:avLst/>
            </a:prstGeom>
            <a:solidFill>
              <a:schemeClr val="accent2"/>
            </a:solidFill>
            <a:ln>
              <a:solidFill>
                <a:srgbClr val="80008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3" name="Group 12"/>
            <p:cNvGrpSpPr/>
            <p:nvPr/>
          </p:nvGrpSpPr>
          <p:grpSpPr>
            <a:xfrm>
              <a:off x="1543051" y="514350"/>
              <a:ext cx="533723" cy="471547"/>
              <a:chOff x="1323975" y="533400"/>
              <a:chExt cx="561975" cy="504825"/>
            </a:xfrm>
          </p:grpSpPr>
          <p:sp>
            <p:nvSpPr>
              <p:cNvPr id="15" name="Oval 14"/>
              <p:cNvSpPr/>
              <p:nvPr/>
            </p:nvSpPr>
            <p:spPr>
              <a:xfrm>
                <a:off x="1323975" y="533400"/>
                <a:ext cx="561975" cy="504825"/>
              </a:xfrm>
              <a:prstGeom prst="ellipse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1438275" y="585787"/>
                <a:ext cx="428625" cy="4283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1</a:t>
                </a:r>
              </a:p>
            </p:txBody>
          </p:sp>
        </p:grpSp>
        <p:sp>
          <p:nvSpPr>
            <p:cNvPr id="14" name="TextBox 13"/>
            <p:cNvSpPr txBox="1"/>
            <p:nvPr/>
          </p:nvSpPr>
          <p:spPr>
            <a:xfrm>
              <a:off x="2076775" y="485775"/>
              <a:ext cx="93312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err="1">
                  <a:solidFill>
                    <a:schemeClr val="bg1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Đọc</a:t>
              </a:r>
              <a:endParaRPr lang="en-US" sz="2400" b="1" dirty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1793802"/>
              </p:ext>
            </p:extLst>
          </p:nvPr>
        </p:nvGraphicFramePr>
        <p:xfrm>
          <a:off x="847726" y="1668380"/>
          <a:ext cx="2869035" cy="2560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63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563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563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97305"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latin typeface=".VnAvant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>
                          <a:solidFill>
                            <a:schemeClr val="tx1"/>
                          </a:solidFill>
                          <a:latin typeface=".VnAvant" pitchFamily="34" charset="0"/>
                          <a:ea typeface="Arial-Rounded" pitchFamily="34" charset="0"/>
                          <a:cs typeface="Arial-Rounded" pitchFamily="34" charset="0"/>
                        </a:rPr>
                        <a:t>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>
                          <a:solidFill>
                            <a:schemeClr val="tx1"/>
                          </a:solidFill>
                          <a:latin typeface=".VnAvant" pitchFamily="34" charset="0"/>
                          <a:ea typeface="Arial-Rounded" pitchFamily="34" charset="0"/>
                          <a:cs typeface="Arial-Rounded" pitchFamily="34" charset="0"/>
                        </a:rPr>
                        <a:t>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7305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.VnAvant" pitchFamily="34" charset="0"/>
                          <a:ea typeface="Arial-Rounded" pitchFamily="34" charset="0"/>
                          <a:cs typeface="Arial-Rounded" pitchFamily="34" charset="0"/>
                        </a:rPr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b="0" dirty="0">
                        <a:solidFill>
                          <a:schemeClr val="tx1"/>
                        </a:solidFill>
                        <a:latin typeface=".VnAvant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0" dirty="0">
                        <a:solidFill>
                          <a:schemeClr val="tx1"/>
                        </a:solidFill>
                        <a:latin typeface=".VnAvant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7305">
                <a:tc>
                  <a:txBody>
                    <a:bodyPr/>
                    <a:lstStyle/>
                    <a:p>
                      <a:pPr algn="ctr"/>
                      <a:r>
                        <a:rPr lang="vi-VN" sz="3600" smtClean="0">
                          <a:solidFill>
                            <a:schemeClr val="tx1"/>
                          </a:solidFill>
                          <a:latin typeface=".VnAvant" panose="020B7200000000000000" pitchFamily="34" charset="0"/>
                        </a:rPr>
                        <a:t>¨</a:t>
                      </a:r>
                      <a:endParaRPr lang="en-US" sz="3600" dirty="0">
                        <a:solidFill>
                          <a:schemeClr val="tx1"/>
                        </a:solidFill>
                        <a:latin typeface=".VnAvant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b="0" dirty="0">
                        <a:solidFill>
                          <a:schemeClr val="tx1"/>
                        </a:solidFill>
                        <a:latin typeface=".VnAvant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0" dirty="0">
                        <a:solidFill>
                          <a:schemeClr val="tx1"/>
                        </a:solidFill>
                        <a:latin typeface=".VnAvant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7305">
                <a:tc>
                  <a:txBody>
                    <a:bodyPr/>
                    <a:lstStyle/>
                    <a:p>
                      <a:pPr algn="ctr"/>
                      <a:r>
                        <a:rPr lang="en-US" sz="3600" smtClean="0">
                          <a:solidFill>
                            <a:schemeClr val="tx1"/>
                          </a:solidFill>
                          <a:latin typeface=".VnAvant" pitchFamily="34" charset="0"/>
                          <a:ea typeface="Arial-Rounded" panose="020B0500000000000000" pitchFamily="34" charset="-93"/>
                          <a:cs typeface="Arial-Rounded" panose="020B0500000000000000" pitchFamily="34" charset="-93"/>
                        </a:rPr>
                        <a:t>©</a:t>
                      </a:r>
                      <a:endParaRPr lang="en-US" sz="3600" dirty="0">
                        <a:solidFill>
                          <a:schemeClr val="tx1"/>
                        </a:solidFill>
                        <a:latin typeface=".VnAvant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b="0" dirty="0">
                        <a:solidFill>
                          <a:schemeClr val="tx1"/>
                        </a:solidFill>
                        <a:latin typeface=".VnAvant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0" dirty="0">
                        <a:solidFill>
                          <a:schemeClr val="tx1"/>
                        </a:solidFill>
                        <a:latin typeface=".VnAvant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8043522"/>
              </p:ext>
            </p:extLst>
          </p:nvPr>
        </p:nvGraphicFramePr>
        <p:xfrm>
          <a:off x="5248752" y="277776"/>
          <a:ext cx="3025306" cy="463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26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126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27955"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.VnAvant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>
                          <a:solidFill>
                            <a:schemeClr val="tx1"/>
                          </a:solidFill>
                          <a:latin typeface=".VnAvant" pitchFamily="34" charset="0"/>
                          <a:ea typeface="Arial-Rounded" pitchFamily="34" charset="0"/>
                          <a:cs typeface="Arial-Rounded" pitchFamily="34" charset="0"/>
                        </a:rPr>
                        <a:t>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7955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.VnAvant" pitchFamily="34" charset="0"/>
                          <a:ea typeface="Arial-Rounded" pitchFamily="34" charset="0"/>
                          <a:cs typeface="Arial-Rounded" pitchFamily="34" charset="0"/>
                        </a:rPr>
                        <a:t>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.VnAvant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7955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.VnAvant" pitchFamily="34" charset="0"/>
                          <a:ea typeface="Arial-Rounded" pitchFamily="34" charset="0"/>
                          <a:cs typeface="Arial-Rounded" pitchFamily="34" charset="0"/>
                        </a:rPr>
                        <a:t>«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.VnAvant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7955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.VnAvant" pitchFamily="34" charset="0"/>
                          <a:ea typeface="Arial-Rounded" pitchFamily="34" charset="0"/>
                          <a:cs typeface="Arial-Rounded" pitchFamily="34" charset="0"/>
                        </a:rPr>
                        <a:t>¬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.VnAvant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7955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.VnAvant" pitchFamily="34" charset="0"/>
                          <a:ea typeface="Arial-Rounded" pitchFamily="34" charset="0"/>
                          <a:cs typeface="Arial-Rounded" pitchFamily="34" charset="0"/>
                        </a:rPr>
                        <a:t>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.VnAvant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7955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.VnAvant" pitchFamily="34" charset="0"/>
                          <a:ea typeface="Arial-Rounded" pitchFamily="34" charset="0"/>
                          <a:cs typeface="Arial-Rounded" pitchFamily="34" charset="0"/>
                        </a:rPr>
                        <a:t>ª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.VnAvant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27955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.VnAvant" pitchFamily="34" charset="0"/>
                          <a:ea typeface="Arial-Rounded" pitchFamily="34" charset="0"/>
                          <a:cs typeface="Arial-Rounded" pitchFamily="34" charset="0"/>
                        </a:rPr>
                        <a:t>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.VnAvant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27955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.VnAvant" pitchFamily="34" charset="0"/>
                          <a:ea typeface="Arial-Rounded" pitchFamily="34" charset="0"/>
                          <a:cs typeface="Arial-Rounded" pitchFamily="34" charset="0"/>
                        </a:rPr>
                        <a:t>u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.VnAvant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20" name="Hộp Văn bản 5">
            <a:extLst>
              <a:ext uri="{FF2B5EF4-FFF2-40B4-BE49-F238E27FC236}">
                <a16:creationId xmlns:a16="http://schemas.microsoft.com/office/drawing/2014/main" id="{0F6BDD0B-BB8C-44F7-8771-6D6BA4D2FD38}"/>
              </a:ext>
            </a:extLst>
          </p:cNvPr>
          <p:cNvSpPr txBox="1"/>
          <p:nvPr/>
        </p:nvSpPr>
        <p:spPr>
          <a:xfrm>
            <a:off x="1918610" y="2289579"/>
            <a:ext cx="9856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mtClean="0">
                <a:solidFill>
                  <a:srgbClr val="FF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an</a:t>
            </a:r>
            <a:endParaRPr lang="vi-VN" sz="36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21" name="Hộp Văn bản 5">
            <a:extLst>
              <a:ext uri="{FF2B5EF4-FFF2-40B4-BE49-F238E27FC236}">
                <a16:creationId xmlns:a16="http://schemas.microsoft.com/office/drawing/2014/main" id="{0F6BDD0B-BB8C-44F7-8771-6D6BA4D2FD38}"/>
              </a:ext>
            </a:extLst>
          </p:cNvPr>
          <p:cNvSpPr txBox="1"/>
          <p:nvPr/>
        </p:nvSpPr>
        <p:spPr>
          <a:xfrm>
            <a:off x="1920226" y="2940777"/>
            <a:ext cx="12031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smtClean="0">
                <a:solidFill>
                  <a:srgbClr val="FF0000"/>
                </a:solidFill>
                <a:latin typeface=".VnAvant" panose="020B7200000000000000" pitchFamily="34" charset="0"/>
              </a:rPr>
              <a:t>¨</a:t>
            </a:r>
            <a:r>
              <a:rPr lang="en-US" sz="3600" smtClean="0">
                <a:solidFill>
                  <a:srgbClr val="FF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n</a:t>
            </a:r>
            <a:endParaRPr lang="vi-VN" sz="36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23" name="Hộp Văn bản 5">
            <a:extLst>
              <a:ext uri="{FF2B5EF4-FFF2-40B4-BE49-F238E27FC236}">
                <a16:creationId xmlns:a16="http://schemas.microsoft.com/office/drawing/2014/main" id="{0F6BDD0B-BB8C-44F7-8771-6D6BA4D2FD38}"/>
              </a:ext>
            </a:extLst>
          </p:cNvPr>
          <p:cNvSpPr txBox="1"/>
          <p:nvPr/>
        </p:nvSpPr>
        <p:spPr>
          <a:xfrm>
            <a:off x="1831209" y="3569380"/>
            <a:ext cx="9856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smtClean="0">
                <a:solidFill>
                  <a:srgbClr val="FF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©n</a:t>
            </a:r>
            <a:endParaRPr lang="en-US" sz="3600" dirty="0">
              <a:solidFill>
                <a:srgbClr val="FF0000"/>
              </a:solidFill>
              <a:latin typeface=".VnAvant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4" name="Hộp Văn bản 5">
            <a:extLst>
              <a:ext uri="{FF2B5EF4-FFF2-40B4-BE49-F238E27FC236}">
                <a16:creationId xmlns:a16="http://schemas.microsoft.com/office/drawing/2014/main" id="{0F6BDD0B-BB8C-44F7-8771-6D6BA4D2FD38}"/>
              </a:ext>
            </a:extLst>
          </p:cNvPr>
          <p:cNvSpPr txBox="1"/>
          <p:nvPr/>
        </p:nvSpPr>
        <p:spPr>
          <a:xfrm>
            <a:off x="2816905" y="2304181"/>
            <a:ext cx="9856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am</a:t>
            </a:r>
            <a:endParaRPr lang="vi-VN" sz="36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25" name="Hộp Văn bản 5">
            <a:extLst>
              <a:ext uri="{FF2B5EF4-FFF2-40B4-BE49-F238E27FC236}">
                <a16:creationId xmlns:a16="http://schemas.microsoft.com/office/drawing/2014/main" id="{0F6BDD0B-BB8C-44F7-8771-6D6BA4D2FD38}"/>
              </a:ext>
            </a:extLst>
          </p:cNvPr>
          <p:cNvSpPr txBox="1"/>
          <p:nvPr/>
        </p:nvSpPr>
        <p:spPr>
          <a:xfrm>
            <a:off x="2795639" y="2948717"/>
            <a:ext cx="9856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smtClean="0">
                <a:solidFill>
                  <a:srgbClr val="FF0000"/>
                </a:solidFill>
                <a:latin typeface=".VnAvant" panose="020B7200000000000000" pitchFamily="34" charset="0"/>
              </a:rPr>
              <a:t>¨</a:t>
            </a:r>
            <a:r>
              <a:rPr lang="en-US" sz="3600" smtClean="0">
                <a:solidFill>
                  <a:srgbClr val="FF0000"/>
                </a:solidFill>
                <a:latin typeface=".VnAvant" pitchFamily="34" charset="0"/>
              </a:rPr>
              <a:t>m</a:t>
            </a:r>
            <a:endParaRPr lang="vi-VN" sz="36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26" name="Hộp Văn bản 5">
            <a:extLst>
              <a:ext uri="{FF2B5EF4-FFF2-40B4-BE49-F238E27FC236}">
                <a16:creationId xmlns:a16="http://schemas.microsoft.com/office/drawing/2014/main" id="{0F6BDD0B-BB8C-44F7-8771-6D6BA4D2FD38}"/>
              </a:ext>
            </a:extLst>
          </p:cNvPr>
          <p:cNvSpPr txBox="1"/>
          <p:nvPr/>
        </p:nvSpPr>
        <p:spPr>
          <a:xfrm>
            <a:off x="2809820" y="3570630"/>
            <a:ext cx="9856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smtClean="0">
                <a:solidFill>
                  <a:srgbClr val="FF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©m</a:t>
            </a:r>
            <a:endParaRPr lang="en-US" sz="3600" dirty="0">
              <a:solidFill>
                <a:srgbClr val="FF0000"/>
              </a:solidFill>
              <a:latin typeface=".VnAvant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7" name="Hộp Văn bản 5">
            <a:extLst>
              <a:ext uri="{FF2B5EF4-FFF2-40B4-BE49-F238E27FC236}">
                <a16:creationId xmlns:a16="http://schemas.microsoft.com/office/drawing/2014/main" id="{0F6BDD0B-BB8C-44F7-8771-6D6BA4D2FD38}"/>
              </a:ext>
            </a:extLst>
          </p:cNvPr>
          <p:cNvSpPr txBox="1"/>
          <p:nvPr/>
        </p:nvSpPr>
        <p:spPr>
          <a:xfrm>
            <a:off x="7082055" y="842686"/>
            <a:ext cx="9856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mtClean="0">
                <a:solidFill>
                  <a:srgbClr val="FF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on</a:t>
            </a:r>
            <a:endParaRPr lang="vi-VN" sz="36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35" name="Hộp Văn bản 5">
            <a:extLst>
              <a:ext uri="{FF2B5EF4-FFF2-40B4-BE49-F238E27FC236}">
                <a16:creationId xmlns:a16="http://schemas.microsoft.com/office/drawing/2014/main" id="{0F6BDD0B-BB8C-44F7-8771-6D6BA4D2FD38}"/>
              </a:ext>
            </a:extLst>
          </p:cNvPr>
          <p:cNvSpPr txBox="1"/>
          <p:nvPr/>
        </p:nvSpPr>
        <p:spPr>
          <a:xfrm>
            <a:off x="7077117" y="1417950"/>
            <a:ext cx="9856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mtClean="0">
                <a:solidFill>
                  <a:srgbClr val="FF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«n</a:t>
            </a:r>
            <a:endParaRPr lang="vi-VN" sz="36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36" name="Hộp Văn bản 5">
            <a:extLst>
              <a:ext uri="{FF2B5EF4-FFF2-40B4-BE49-F238E27FC236}">
                <a16:creationId xmlns:a16="http://schemas.microsoft.com/office/drawing/2014/main" id="{0F6BDD0B-BB8C-44F7-8771-6D6BA4D2FD38}"/>
              </a:ext>
            </a:extLst>
          </p:cNvPr>
          <p:cNvSpPr txBox="1"/>
          <p:nvPr/>
        </p:nvSpPr>
        <p:spPr>
          <a:xfrm>
            <a:off x="7108805" y="1973614"/>
            <a:ext cx="9856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mtClean="0">
                <a:solidFill>
                  <a:srgbClr val="FF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¬n</a:t>
            </a:r>
            <a:endParaRPr lang="vi-VN" sz="36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37" name="Hộp Văn bản 5">
            <a:extLst>
              <a:ext uri="{FF2B5EF4-FFF2-40B4-BE49-F238E27FC236}">
                <a16:creationId xmlns:a16="http://schemas.microsoft.com/office/drawing/2014/main" id="{0F6BDD0B-BB8C-44F7-8771-6D6BA4D2FD38}"/>
              </a:ext>
            </a:extLst>
          </p:cNvPr>
          <p:cNvSpPr txBox="1"/>
          <p:nvPr/>
        </p:nvSpPr>
        <p:spPr>
          <a:xfrm>
            <a:off x="7130071" y="2571428"/>
            <a:ext cx="9856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en</a:t>
            </a:r>
            <a:endParaRPr lang="vi-VN" sz="36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38" name="Hộp Văn bản 5">
            <a:extLst>
              <a:ext uri="{FF2B5EF4-FFF2-40B4-BE49-F238E27FC236}">
                <a16:creationId xmlns:a16="http://schemas.microsoft.com/office/drawing/2014/main" id="{0F6BDD0B-BB8C-44F7-8771-6D6BA4D2FD38}"/>
              </a:ext>
            </a:extLst>
          </p:cNvPr>
          <p:cNvSpPr txBox="1"/>
          <p:nvPr/>
        </p:nvSpPr>
        <p:spPr>
          <a:xfrm>
            <a:off x="7179266" y="3175227"/>
            <a:ext cx="9856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mtClean="0">
                <a:solidFill>
                  <a:srgbClr val="FF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ªn</a:t>
            </a:r>
            <a:endParaRPr lang="vi-VN" sz="36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39" name="Hộp Văn bản 5">
            <a:extLst>
              <a:ext uri="{FF2B5EF4-FFF2-40B4-BE49-F238E27FC236}">
                <a16:creationId xmlns:a16="http://schemas.microsoft.com/office/drawing/2014/main" id="{0F6BDD0B-BB8C-44F7-8771-6D6BA4D2FD38}"/>
              </a:ext>
            </a:extLst>
          </p:cNvPr>
          <p:cNvSpPr txBox="1"/>
          <p:nvPr/>
        </p:nvSpPr>
        <p:spPr>
          <a:xfrm>
            <a:off x="7215135" y="3744510"/>
            <a:ext cx="9856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in</a:t>
            </a:r>
            <a:endParaRPr lang="vi-VN" sz="36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40" name="Hộp Văn bản 5">
            <a:extLst>
              <a:ext uri="{FF2B5EF4-FFF2-40B4-BE49-F238E27FC236}">
                <a16:creationId xmlns:a16="http://schemas.microsoft.com/office/drawing/2014/main" id="{0F6BDD0B-BB8C-44F7-8771-6D6BA4D2FD38}"/>
              </a:ext>
            </a:extLst>
          </p:cNvPr>
          <p:cNvSpPr txBox="1"/>
          <p:nvPr/>
        </p:nvSpPr>
        <p:spPr>
          <a:xfrm>
            <a:off x="7239734" y="4337038"/>
            <a:ext cx="9856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un</a:t>
            </a:r>
            <a:endParaRPr lang="vi-VN" sz="36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</p:spTree>
    <p:extLst>
      <p:ext uri="{BB962C8B-B14F-4D97-AF65-F5344CB8AC3E}">
        <p14:creationId xmlns:p14="http://schemas.microsoft.com/office/powerpoint/2010/main" val="220757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3" grpId="0"/>
      <p:bldP spid="24" grpId="0"/>
      <p:bldP spid="25" grpId="0"/>
      <p:bldP spid="26" grpId="0"/>
      <p:bldP spid="27" grpId="0"/>
      <p:bldP spid="35" grpId="0"/>
      <p:bldP spid="36" grpId="0"/>
      <p:bldP spid="37" grpId="0"/>
      <p:bldP spid="38" grpId="0"/>
      <p:bldP spid="39" grpId="0"/>
      <p:bldP spid="4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Tuan\Desktop\83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4"/>
          <a:stretch/>
        </p:blipFill>
        <p:spPr bwMode="auto">
          <a:xfrm>
            <a:off x="0" y="95247"/>
            <a:ext cx="9098612" cy="5038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209BE5ED-D0E3-48B3-8517-489DE06570F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603" b="84309"/>
          <a:stretch/>
        </p:blipFill>
        <p:spPr>
          <a:xfrm rot="2966129" flipH="1">
            <a:off x="189217" y="226427"/>
            <a:ext cx="271383" cy="225183"/>
          </a:xfrm>
          <a:prstGeom prst="rect">
            <a:avLst/>
          </a:prstGeom>
        </p:spPr>
      </p:pic>
      <p:pic>
        <p:nvPicPr>
          <p:cNvPr id="28" name="Picture 5" descr="glitter_star9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0" y="5715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6" descr="下一張(熱鍵:c)">
            <a:hlinkClick r:id="rId6"/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82550" y="83344"/>
            <a:ext cx="527050" cy="445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Rectangle 29"/>
          <p:cNvSpPr/>
          <p:nvPr/>
        </p:nvSpPr>
        <p:spPr bwMode="auto">
          <a:xfrm>
            <a:off x="1" y="31899"/>
            <a:ext cx="9098611" cy="5102077"/>
          </a:xfrm>
          <a:prstGeom prst="rect">
            <a:avLst/>
          </a:prstGeom>
          <a:noFill/>
          <a:ln w="114300" cap="flat" cmpd="tri" algn="ctr">
            <a:gradFill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00FF00"/>
                </a:gs>
                <a:gs pos="100000">
                  <a:srgbClr val="4D0808"/>
                </a:gs>
              </a:gsLst>
              <a:lin ang="3600000" scaled="0"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64008" tIns="32004" rIns="64008" bIns="32004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endParaRPr lang="en-US">
              <a:latin typeface="Times New Roman" pitchFamily="18" charset="0"/>
              <a:cs typeface="+mn-cs"/>
            </a:endParaRPr>
          </a:p>
        </p:txBody>
      </p:sp>
      <p:grpSp>
        <p:nvGrpSpPr>
          <p:cNvPr id="44" name="Group 43"/>
          <p:cNvGrpSpPr/>
          <p:nvPr/>
        </p:nvGrpSpPr>
        <p:grpSpPr>
          <a:xfrm>
            <a:off x="2070461" y="102251"/>
            <a:ext cx="1527968" cy="473533"/>
            <a:chOff x="1543051" y="438150"/>
            <a:chExt cx="1466850" cy="547747"/>
          </a:xfrm>
        </p:grpSpPr>
        <p:sp>
          <p:nvSpPr>
            <p:cNvPr id="45" name="Rounded Rectangle 44"/>
            <p:cNvSpPr/>
            <p:nvPr/>
          </p:nvSpPr>
          <p:spPr>
            <a:xfrm>
              <a:off x="1866900" y="438150"/>
              <a:ext cx="1143001" cy="547747"/>
            </a:xfrm>
            <a:prstGeom prst="roundRect">
              <a:avLst/>
            </a:prstGeom>
            <a:solidFill>
              <a:schemeClr val="accent2"/>
            </a:solidFill>
            <a:ln>
              <a:solidFill>
                <a:srgbClr val="80008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0" name="Group 49"/>
            <p:cNvGrpSpPr/>
            <p:nvPr/>
          </p:nvGrpSpPr>
          <p:grpSpPr>
            <a:xfrm>
              <a:off x="1543051" y="514350"/>
              <a:ext cx="533723" cy="471547"/>
              <a:chOff x="1323975" y="533400"/>
              <a:chExt cx="561975" cy="504825"/>
            </a:xfrm>
          </p:grpSpPr>
          <p:sp>
            <p:nvSpPr>
              <p:cNvPr id="52" name="Oval 51"/>
              <p:cNvSpPr/>
              <p:nvPr/>
            </p:nvSpPr>
            <p:spPr>
              <a:xfrm>
                <a:off x="1323975" y="533400"/>
                <a:ext cx="561975" cy="504825"/>
              </a:xfrm>
              <a:prstGeom prst="ellipse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TextBox 52"/>
              <p:cNvSpPr txBox="1"/>
              <p:nvPr/>
            </p:nvSpPr>
            <p:spPr>
              <a:xfrm>
                <a:off x="1438275" y="585787"/>
                <a:ext cx="428625" cy="4283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1</a:t>
                </a:r>
              </a:p>
            </p:txBody>
          </p:sp>
        </p:grpSp>
        <p:sp>
          <p:nvSpPr>
            <p:cNvPr id="51" name="TextBox 50"/>
            <p:cNvSpPr txBox="1"/>
            <p:nvPr/>
          </p:nvSpPr>
          <p:spPr>
            <a:xfrm>
              <a:off x="2076775" y="485775"/>
              <a:ext cx="93312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err="1">
                  <a:solidFill>
                    <a:schemeClr val="bg1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Đọc</a:t>
              </a:r>
              <a:endParaRPr lang="en-US" sz="2400" b="1" dirty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pic>
        <p:nvPicPr>
          <p:cNvPr id="54" name="图片 14">
            <a:extLst>
              <a:ext uri="{FF2B5EF4-FFF2-40B4-BE49-F238E27FC236}">
                <a16:creationId xmlns:a16="http://schemas.microsoft.com/office/drawing/2014/main" id="{4B91D39C-EC93-4870-AC18-09E70B2E7B26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366235">
            <a:off x="7913693" y="42588"/>
            <a:ext cx="1173199" cy="1017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2095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2.69587E-6 L -0.18507 0.23751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253" y="118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2.69587E-6 L -0.51406 0.33251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712" y="166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2.69587E-6 L -0.4302 0.60333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510" y="30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2.69587E-6 L -0.45694 0.13387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847" y="66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2.69587E-6 L -0.05347 0.55768 " pathEditMode="relative" rAng="0" ptsTypes="AA">
                                      <p:cBhvr>
                                        <p:cTn id="38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74" y="27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2.69587E-6 L -0.73368 0.42567 " pathEditMode="relative" rAng="0" ptsTypes="AA">
                                      <p:cBhvr>
                                        <p:cTn id="42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684" y="212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2.69587E-6 L -0.68836 0.60734 " pathEditMode="relative" rAng="0" ptsTypes="AA">
                                      <p:cBhvr>
                                        <p:cTn id="46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427" y="303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2.69587E-6 L -0.05 0.17767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00" y="88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2.69587E-6 L -0.22552 0.6715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285" y="33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2.69587E-6 L -0.43246 0.41734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632" y="208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2.69587E-6 L -0.24427 0.4525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22" y="226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2.69587E-6 L -0.07691 0.34084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54" y="170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>
            <a:extLst>
              <a:ext uri="{FF2B5EF4-FFF2-40B4-BE49-F238E27FC236}">
                <a16:creationId xmlns:a16="http://schemas.microsoft.com/office/drawing/2014/main" id="{209BE5ED-D0E3-48B3-8517-489DE06570F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603" b="84309"/>
          <a:stretch/>
        </p:blipFill>
        <p:spPr>
          <a:xfrm rot="2966129" flipH="1">
            <a:off x="189217" y="226427"/>
            <a:ext cx="271383" cy="225183"/>
          </a:xfrm>
          <a:prstGeom prst="rect">
            <a:avLst/>
          </a:prstGeom>
        </p:spPr>
      </p:pic>
      <p:pic>
        <p:nvPicPr>
          <p:cNvPr id="28" name="Picture 5" descr="glitter_star9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0" y="5715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6" descr="下一張(熱鍵:c)">
            <a:hlinkClick r:id="rId7"/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82550" y="83344"/>
            <a:ext cx="527050" cy="445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Rectangle 29"/>
          <p:cNvSpPr/>
          <p:nvPr/>
        </p:nvSpPr>
        <p:spPr bwMode="auto">
          <a:xfrm>
            <a:off x="1" y="31899"/>
            <a:ext cx="9098611" cy="5102077"/>
          </a:xfrm>
          <a:prstGeom prst="rect">
            <a:avLst/>
          </a:prstGeom>
          <a:noFill/>
          <a:ln w="114300" cap="flat" cmpd="tri" algn="ctr">
            <a:gradFill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00FF00"/>
                </a:gs>
                <a:gs pos="100000">
                  <a:srgbClr val="4D0808"/>
                </a:gs>
              </a:gsLst>
              <a:lin ang="3600000" scaled="0"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64008" tIns="32004" rIns="64008" bIns="32004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endParaRPr lang="en-US">
              <a:latin typeface="Times New Roman" pitchFamily="18" charset="0"/>
              <a:cs typeface="+mn-cs"/>
            </a:endParaRPr>
          </a:p>
        </p:txBody>
      </p:sp>
      <p:grpSp>
        <p:nvGrpSpPr>
          <p:cNvPr id="44" name="Group 43"/>
          <p:cNvGrpSpPr/>
          <p:nvPr/>
        </p:nvGrpSpPr>
        <p:grpSpPr>
          <a:xfrm>
            <a:off x="624433" y="159044"/>
            <a:ext cx="1527968" cy="547747"/>
            <a:chOff x="1543051" y="438150"/>
            <a:chExt cx="1466850" cy="547747"/>
          </a:xfrm>
        </p:grpSpPr>
        <p:sp>
          <p:nvSpPr>
            <p:cNvPr id="45" name="Rounded Rectangle 44"/>
            <p:cNvSpPr/>
            <p:nvPr/>
          </p:nvSpPr>
          <p:spPr>
            <a:xfrm>
              <a:off x="1866900" y="438150"/>
              <a:ext cx="1143001" cy="547747"/>
            </a:xfrm>
            <a:prstGeom prst="roundRect">
              <a:avLst/>
            </a:prstGeom>
            <a:solidFill>
              <a:schemeClr val="accent2"/>
            </a:solidFill>
            <a:ln>
              <a:solidFill>
                <a:srgbClr val="80008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0" name="Group 49"/>
            <p:cNvGrpSpPr/>
            <p:nvPr/>
          </p:nvGrpSpPr>
          <p:grpSpPr>
            <a:xfrm>
              <a:off x="1543051" y="514350"/>
              <a:ext cx="533723" cy="471547"/>
              <a:chOff x="1323975" y="533400"/>
              <a:chExt cx="561975" cy="504825"/>
            </a:xfrm>
          </p:grpSpPr>
          <p:sp>
            <p:nvSpPr>
              <p:cNvPr id="52" name="Oval 51"/>
              <p:cNvSpPr/>
              <p:nvPr/>
            </p:nvSpPr>
            <p:spPr>
              <a:xfrm>
                <a:off x="1323975" y="533400"/>
                <a:ext cx="561975" cy="504825"/>
              </a:xfrm>
              <a:prstGeom prst="ellipse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TextBox 52"/>
              <p:cNvSpPr txBox="1"/>
              <p:nvPr/>
            </p:nvSpPr>
            <p:spPr>
              <a:xfrm>
                <a:off x="1438275" y="585787"/>
                <a:ext cx="428625" cy="4283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1</a:t>
                </a:r>
              </a:p>
            </p:txBody>
          </p:sp>
        </p:grpSp>
        <p:sp>
          <p:nvSpPr>
            <p:cNvPr id="51" name="TextBox 50"/>
            <p:cNvSpPr txBox="1"/>
            <p:nvPr/>
          </p:nvSpPr>
          <p:spPr>
            <a:xfrm>
              <a:off x="2076775" y="485775"/>
              <a:ext cx="93312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err="1">
                  <a:solidFill>
                    <a:schemeClr val="bg1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Đọc</a:t>
              </a:r>
              <a:endParaRPr lang="en-US" sz="2400" b="1" dirty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234635" y="1133441"/>
            <a:ext cx="8608103" cy="2843152"/>
            <a:chOff x="234635" y="1170341"/>
            <a:chExt cx="8608103" cy="2185215"/>
          </a:xfrm>
        </p:grpSpPr>
        <p:sp>
          <p:nvSpPr>
            <p:cNvPr id="2" name="Rounded Rectangle 1"/>
            <p:cNvSpPr/>
            <p:nvPr/>
          </p:nvSpPr>
          <p:spPr>
            <a:xfrm>
              <a:off x="234635" y="1170341"/>
              <a:ext cx="8608103" cy="2185215"/>
            </a:xfrm>
            <a:prstGeom prst="roundRect">
              <a:avLst/>
            </a:prstGeom>
            <a:solidFill>
              <a:srgbClr val="FFFF66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Hộp Văn bản 4">
              <a:extLst>
                <a:ext uri="{FF2B5EF4-FFF2-40B4-BE49-F238E27FC236}">
                  <a16:creationId xmlns:a16="http://schemas.microsoft.com/office/drawing/2014/main" id="{B4BC12B8-E000-42F7-9D7C-B72CEA1DF25E}"/>
                </a:ext>
              </a:extLst>
            </p:cNvPr>
            <p:cNvSpPr txBox="1"/>
            <p:nvPr/>
          </p:nvSpPr>
          <p:spPr>
            <a:xfrm>
              <a:off x="436663" y="1328561"/>
              <a:ext cx="8379502" cy="1868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   </a:t>
              </a:r>
              <a:r>
                <a:rPr lang="en-US" sz="3200" smtClean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                      </a:t>
              </a:r>
              <a:r>
                <a:rPr lang="en-US" sz="3200" b="1" smtClean="0">
                  <a:latin typeface=".VnAvant" pitchFamily="34" charset="0"/>
                  <a:ea typeface="Arial-Rounded" panose="020B0500000000000000" pitchFamily="34" charset="-93"/>
                  <a:cs typeface="Arial-Rounded" panose="020B0500000000000000" pitchFamily="34" charset="-93"/>
                </a:rPr>
                <a:t>Thá vµ rïa</a:t>
              </a:r>
            </a:p>
            <a:p>
              <a:r>
                <a:rPr lang="en-US" sz="3000" b="1" smtClean="0">
                  <a:latin typeface=".VnAvant" pitchFamily="34" charset="0"/>
                  <a:ea typeface="Arial-Rounded" panose="020B0500000000000000" pitchFamily="34" charset="-93"/>
                  <a:cs typeface="Arial-Rounded" panose="020B0500000000000000" pitchFamily="34" charset="-93"/>
                </a:rPr>
                <a:t>            Nh×n rïa, thá chª: “Qu¶ lµ chËm nh­ rïa.”. Rïa «n tån: “Ta thi nhÐ.”. Thá hín hë tham gia. Thá nhën nh¬ móa ca, rïa cø bß cÇn mÉn. ThÕ lµ, rïa ®i xa h¬n h¼n thá.</a:t>
              </a:r>
              <a:endParaRPr lang="vi-VN" sz="30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endParaRPr>
            </a:p>
          </p:txBody>
        </p:sp>
      </p:grpSp>
      <p:pic>
        <p:nvPicPr>
          <p:cNvPr id="4" name="Thỏ và rùa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7648354" y="397659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1245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2002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>
            <a:extLst>
              <a:ext uri="{FF2B5EF4-FFF2-40B4-BE49-F238E27FC236}">
                <a16:creationId xmlns:a16="http://schemas.microsoft.com/office/drawing/2014/main" id="{209BE5ED-D0E3-48B3-8517-489DE06570F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603" b="84309"/>
          <a:stretch/>
        </p:blipFill>
        <p:spPr>
          <a:xfrm rot="2966129" flipH="1">
            <a:off x="189217" y="226427"/>
            <a:ext cx="271383" cy="225183"/>
          </a:xfrm>
          <a:prstGeom prst="rect">
            <a:avLst/>
          </a:prstGeom>
        </p:spPr>
      </p:pic>
      <p:pic>
        <p:nvPicPr>
          <p:cNvPr id="28" name="Picture 5" descr="glitter_star9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0" y="5715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6" descr="下一張(熱鍵:c)">
            <a:hlinkClick r:id="rId5"/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82550" y="83344"/>
            <a:ext cx="527050" cy="445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Rectangle 29"/>
          <p:cNvSpPr/>
          <p:nvPr/>
        </p:nvSpPr>
        <p:spPr bwMode="auto">
          <a:xfrm>
            <a:off x="1" y="31899"/>
            <a:ext cx="9098611" cy="5102077"/>
          </a:xfrm>
          <a:prstGeom prst="rect">
            <a:avLst/>
          </a:prstGeom>
          <a:noFill/>
          <a:ln w="114300" cap="flat" cmpd="tri" algn="ctr">
            <a:gradFill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00FF00"/>
                </a:gs>
                <a:gs pos="100000">
                  <a:srgbClr val="4D0808"/>
                </a:gs>
              </a:gsLst>
              <a:lin ang="3600000" scaled="0"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64008" tIns="32004" rIns="64008" bIns="32004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endParaRPr lang="en-US">
              <a:latin typeface="Times New Roman" pitchFamily="18" charset="0"/>
              <a:cs typeface="+mn-cs"/>
            </a:endParaRPr>
          </a:p>
        </p:txBody>
      </p:sp>
      <p:grpSp>
        <p:nvGrpSpPr>
          <p:cNvPr id="44" name="Group 43"/>
          <p:cNvGrpSpPr/>
          <p:nvPr/>
        </p:nvGrpSpPr>
        <p:grpSpPr>
          <a:xfrm>
            <a:off x="624433" y="222842"/>
            <a:ext cx="1527968" cy="547747"/>
            <a:chOff x="1543051" y="438150"/>
            <a:chExt cx="1466850" cy="547747"/>
          </a:xfrm>
        </p:grpSpPr>
        <p:sp>
          <p:nvSpPr>
            <p:cNvPr id="45" name="Rounded Rectangle 44"/>
            <p:cNvSpPr/>
            <p:nvPr/>
          </p:nvSpPr>
          <p:spPr>
            <a:xfrm>
              <a:off x="1866900" y="438150"/>
              <a:ext cx="1143001" cy="547747"/>
            </a:xfrm>
            <a:prstGeom prst="roundRect">
              <a:avLst/>
            </a:prstGeom>
            <a:solidFill>
              <a:schemeClr val="accent2"/>
            </a:solidFill>
            <a:ln>
              <a:solidFill>
                <a:srgbClr val="80008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0" name="Group 49"/>
            <p:cNvGrpSpPr/>
            <p:nvPr/>
          </p:nvGrpSpPr>
          <p:grpSpPr>
            <a:xfrm>
              <a:off x="1543051" y="514350"/>
              <a:ext cx="533723" cy="471547"/>
              <a:chOff x="1323975" y="533400"/>
              <a:chExt cx="561975" cy="504825"/>
            </a:xfrm>
          </p:grpSpPr>
          <p:sp>
            <p:nvSpPr>
              <p:cNvPr id="52" name="Oval 51"/>
              <p:cNvSpPr/>
              <p:nvPr/>
            </p:nvSpPr>
            <p:spPr>
              <a:xfrm>
                <a:off x="1323975" y="533400"/>
                <a:ext cx="561975" cy="504825"/>
              </a:xfrm>
              <a:prstGeom prst="ellipse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TextBox 52"/>
              <p:cNvSpPr txBox="1"/>
              <p:nvPr/>
            </p:nvSpPr>
            <p:spPr>
              <a:xfrm>
                <a:off x="1438275" y="585787"/>
                <a:ext cx="428625" cy="4283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2</a:t>
                </a:r>
              </a:p>
            </p:txBody>
          </p:sp>
        </p:grpSp>
        <p:sp>
          <p:nvSpPr>
            <p:cNvPr id="51" name="TextBox 50"/>
            <p:cNvSpPr txBox="1"/>
            <p:nvPr/>
          </p:nvSpPr>
          <p:spPr>
            <a:xfrm>
              <a:off x="2076775" y="485775"/>
              <a:ext cx="93312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err="1">
                  <a:solidFill>
                    <a:schemeClr val="bg1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Viết</a:t>
              </a:r>
              <a:endParaRPr lang="en-US" sz="2400" b="1" dirty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sp>
        <p:nvSpPr>
          <p:cNvPr id="12" name="Hộp Văn bản 4">
            <a:extLst>
              <a:ext uri="{FF2B5EF4-FFF2-40B4-BE49-F238E27FC236}">
                <a16:creationId xmlns:a16="http://schemas.microsoft.com/office/drawing/2014/main" id="{B4BC12B8-E000-42F7-9D7C-B72CEA1DF25E}"/>
              </a:ext>
            </a:extLst>
          </p:cNvPr>
          <p:cNvSpPr txBox="1"/>
          <p:nvPr/>
        </p:nvSpPr>
        <p:spPr>
          <a:xfrm>
            <a:off x="82549" y="1153834"/>
            <a:ext cx="83795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   </a:t>
            </a:r>
            <a:r>
              <a:rPr lang="en-US" sz="5400" b="1" smtClean="0">
                <a:solidFill>
                  <a:srgbClr val="0070C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Sen në th¾m hå</a:t>
            </a:r>
            <a:r>
              <a:rPr lang="en-US" sz="5400" b="1">
                <a:solidFill>
                  <a:srgbClr val="0070C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.</a:t>
            </a:r>
            <a:endParaRPr lang="vi-VN" sz="5400" dirty="0">
              <a:solidFill>
                <a:srgbClr val="0070C0"/>
              </a:solidFill>
              <a:latin typeface="Arial-Rounded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</p:spTree>
    <p:extLst>
      <p:ext uri="{BB962C8B-B14F-4D97-AF65-F5344CB8AC3E}">
        <p14:creationId xmlns:p14="http://schemas.microsoft.com/office/powerpoint/2010/main" val="2869158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>
            <a:extLst>
              <a:ext uri="{FF2B5EF4-FFF2-40B4-BE49-F238E27FC236}">
                <a16:creationId xmlns:a16="http://schemas.microsoft.com/office/drawing/2014/main" id="{209BE5ED-D0E3-48B3-8517-489DE06570F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603" b="84309"/>
          <a:stretch/>
        </p:blipFill>
        <p:spPr>
          <a:xfrm rot="2966129" flipH="1">
            <a:off x="189217" y="226427"/>
            <a:ext cx="271383" cy="225183"/>
          </a:xfrm>
          <a:prstGeom prst="rect">
            <a:avLst/>
          </a:prstGeom>
        </p:spPr>
      </p:pic>
      <p:pic>
        <p:nvPicPr>
          <p:cNvPr id="28" name="Picture 5" descr="glitter_star9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0" y="5715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6" descr="下一張(熱鍵:c)">
            <a:hlinkClick r:id="rId7"/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82550" y="83344"/>
            <a:ext cx="527050" cy="445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Rectangle 29"/>
          <p:cNvSpPr/>
          <p:nvPr/>
        </p:nvSpPr>
        <p:spPr bwMode="auto">
          <a:xfrm>
            <a:off x="-23749" y="-74979"/>
            <a:ext cx="9098611" cy="5102077"/>
          </a:xfrm>
          <a:prstGeom prst="rect">
            <a:avLst/>
          </a:prstGeom>
          <a:noFill/>
          <a:ln w="114300" cap="flat" cmpd="tri" algn="ctr">
            <a:gradFill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00FF00"/>
                </a:gs>
                <a:gs pos="100000">
                  <a:srgbClr val="4D0808"/>
                </a:gs>
              </a:gsLst>
              <a:lin ang="3600000" scaled="0"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64008" tIns="32004" rIns="64008" bIns="32004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endParaRPr lang="en-US">
              <a:latin typeface="Times New Roman" pitchFamily="18" charset="0"/>
              <a:cs typeface="+mn-cs"/>
            </a:endParaRPr>
          </a:p>
        </p:txBody>
      </p:sp>
      <p:grpSp>
        <p:nvGrpSpPr>
          <p:cNvPr id="44" name="Group 43"/>
          <p:cNvGrpSpPr/>
          <p:nvPr/>
        </p:nvGrpSpPr>
        <p:grpSpPr>
          <a:xfrm>
            <a:off x="586864" y="83344"/>
            <a:ext cx="2852414" cy="547747"/>
            <a:chOff x="1543051" y="438150"/>
            <a:chExt cx="2983292" cy="547747"/>
          </a:xfrm>
        </p:grpSpPr>
        <p:sp>
          <p:nvSpPr>
            <p:cNvPr id="45" name="Rounded Rectangle 44"/>
            <p:cNvSpPr/>
            <p:nvPr/>
          </p:nvSpPr>
          <p:spPr>
            <a:xfrm>
              <a:off x="1866900" y="438150"/>
              <a:ext cx="2026594" cy="547747"/>
            </a:xfrm>
            <a:prstGeom prst="roundRect">
              <a:avLst/>
            </a:prstGeom>
            <a:solidFill>
              <a:schemeClr val="accent2"/>
            </a:solidFill>
            <a:ln>
              <a:solidFill>
                <a:srgbClr val="80008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0" name="Group 49"/>
            <p:cNvGrpSpPr/>
            <p:nvPr/>
          </p:nvGrpSpPr>
          <p:grpSpPr>
            <a:xfrm>
              <a:off x="1543051" y="514350"/>
              <a:ext cx="533723" cy="471547"/>
              <a:chOff x="1323975" y="533400"/>
              <a:chExt cx="561975" cy="504825"/>
            </a:xfrm>
          </p:grpSpPr>
          <p:sp>
            <p:nvSpPr>
              <p:cNvPr id="52" name="Oval 51"/>
              <p:cNvSpPr/>
              <p:nvPr/>
            </p:nvSpPr>
            <p:spPr>
              <a:xfrm>
                <a:off x="1323975" y="533400"/>
                <a:ext cx="561975" cy="504825"/>
              </a:xfrm>
              <a:prstGeom prst="ellipse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TextBox 52"/>
              <p:cNvSpPr txBox="1"/>
              <p:nvPr/>
            </p:nvSpPr>
            <p:spPr>
              <a:xfrm>
                <a:off x="1438275" y="585787"/>
                <a:ext cx="428625" cy="4283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2</a:t>
                </a:r>
              </a:p>
            </p:txBody>
          </p:sp>
        </p:grpSp>
        <p:sp>
          <p:nvSpPr>
            <p:cNvPr id="51" name="TextBox 50"/>
            <p:cNvSpPr txBox="1"/>
            <p:nvPr/>
          </p:nvSpPr>
          <p:spPr>
            <a:xfrm>
              <a:off x="2076774" y="485775"/>
              <a:ext cx="244956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err="1">
                  <a:solidFill>
                    <a:schemeClr val="bg1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Kể</a:t>
              </a:r>
              <a:r>
                <a:rPr lang="en-US" sz="2400" b="1" dirty="0">
                  <a:solidFill>
                    <a:schemeClr val="bg1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chuyện</a:t>
              </a:r>
              <a:endParaRPr lang="en-US" sz="2400" b="1" dirty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sp>
        <p:nvSpPr>
          <p:cNvPr id="12" name="Hộp Văn bản 4">
            <a:extLst>
              <a:ext uri="{FF2B5EF4-FFF2-40B4-BE49-F238E27FC236}">
                <a16:creationId xmlns:a16="http://schemas.microsoft.com/office/drawing/2014/main" id="{B4BC12B8-E000-42F7-9D7C-B72CEA1DF25E}"/>
              </a:ext>
            </a:extLst>
          </p:cNvPr>
          <p:cNvSpPr txBox="1"/>
          <p:nvPr/>
        </p:nvSpPr>
        <p:spPr>
          <a:xfrm>
            <a:off x="2048394" y="286044"/>
            <a:ext cx="54680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Gà</a:t>
            </a:r>
            <a:r>
              <a:rPr lang="en-US" sz="36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nâu</a:t>
            </a:r>
            <a:r>
              <a:rPr lang="en-US" sz="36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và</a:t>
            </a:r>
            <a:r>
              <a:rPr lang="en-US" sz="36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vịt</a:t>
            </a:r>
            <a:r>
              <a:rPr lang="en-US" sz="36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xám</a:t>
            </a:r>
            <a:r>
              <a:rPr lang="en-US" sz="36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endParaRPr lang="vi-VN" sz="36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pic>
        <p:nvPicPr>
          <p:cNvPr id="2050" name="Picture 2" descr="C:\Users\Tuan\Desktop\1.jpg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64" t="5369" b="54123"/>
          <a:stretch/>
        </p:blipFill>
        <p:spPr bwMode="auto">
          <a:xfrm>
            <a:off x="1804583" y="1069687"/>
            <a:ext cx="6191092" cy="3882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3"/>
          <p:cNvGrpSpPr/>
          <p:nvPr/>
        </p:nvGrpSpPr>
        <p:grpSpPr>
          <a:xfrm>
            <a:off x="1780989" y="852721"/>
            <a:ext cx="534810" cy="523220"/>
            <a:chOff x="2348994" y="3432877"/>
            <a:chExt cx="776343" cy="720252"/>
          </a:xfrm>
          <a:solidFill>
            <a:schemeClr val="bg1"/>
          </a:solidFill>
        </p:grpSpPr>
        <p:sp>
          <p:nvSpPr>
            <p:cNvPr id="15" name="Oval 14"/>
            <p:cNvSpPr/>
            <p:nvPr/>
          </p:nvSpPr>
          <p:spPr>
            <a:xfrm>
              <a:off x="2348994" y="3480179"/>
              <a:ext cx="776343" cy="664243"/>
            </a:xfrm>
            <a:prstGeom prst="ellipse">
              <a:avLst/>
            </a:prstGeom>
            <a:grpFill/>
            <a:ln w="28575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accent5"/>
                  </a:solidFill>
                </a:ln>
                <a:solidFill>
                  <a:srgbClr val="FF0000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486167" y="3432877"/>
              <a:ext cx="548479" cy="72025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latin typeface="Times New Roman" pitchFamily="18" charset="0"/>
                  <a:cs typeface="Times New Roman" pitchFamily="18" charset="0"/>
                </a:rPr>
                <a:t>1</a:t>
              </a:r>
            </a:p>
          </p:txBody>
        </p:sp>
      </p:grpSp>
      <p:pic>
        <p:nvPicPr>
          <p:cNvPr id="2052" name="Picture 4" descr="C:\Users\Tuan\Desktop\84.jpg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95" b="58351"/>
          <a:stretch/>
        </p:blipFill>
        <p:spPr bwMode="auto">
          <a:xfrm>
            <a:off x="1529594" y="1169802"/>
            <a:ext cx="6136480" cy="3591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6" name="Group 25"/>
          <p:cNvGrpSpPr/>
          <p:nvPr/>
        </p:nvGrpSpPr>
        <p:grpSpPr>
          <a:xfrm>
            <a:off x="1398579" y="1046574"/>
            <a:ext cx="534810" cy="523220"/>
            <a:chOff x="2348994" y="3432877"/>
            <a:chExt cx="776343" cy="720252"/>
          </a:xfrm>
          <a:solidFill>
            <a:schemeClr val="bg1"/>
          </a:solidFill>
        </p:grpSpPr>
        <p:sp>
          <p:nvSpPr>
            <p:cNvPr id="27" name="Oval 26"/>
            <p:cNvSpPr/>
            <p:nvPr/>
          </p:nvSpPr>
          <p:spPr>
            <a:xfrm>
              <a:off x="2348994" y="3480179"/>
              <a:ext cx="776343" cy="664243"/>
            </a:xfrm>
            <a:prstGeom prst="ellipse">
              <a:avLst/>
            </a:prstGeom>
            <a:grpFill/>
            <a:ln w="28575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accent5"/>
                  </a:solidFill>
                </a:ln>
                <a:solidFill>
                  <a:srgbClr val="FF0000"/>
                </a:solidFill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2486167" y="3432877"/>
              <a:ext cx="548479" cy="72025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ln>
                    <a:solidFill>
                      <a:schemeClr val="tx1"/>
                    </a:solidFill>
                  </a:ln>
                  <a:latin typeface="Times New Roman" pitchFamily="18" charset="0"/>
                  <a:cs typeface="Times New Roman" pitchFamily="18" charset="0"/>
                </a:rPr>
                <a:t>2</a:t>
              </a:r>
            </a:p>
          </p:txBody>
        </p:sp>
      </p:grpSp>
      <p:pic>
        <p:nvPicPr>
          <p:cNvPr id="2051" name="Picture 3" descr="C:\Users\Tuan\Desktop\1.jpg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36" t="60088"/>
          <a:stretch/>
        </p:blipFill>
        <p:spPr bwMode="auto">
          <a:xfrm>
            <a:off x="1354222" y="1092997"/>
            <a:ext cx="6524504" cy="3869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1" name="Group 20"/>
          <p:cNvGrpSpPr/>
          <p:nvPr/>
        </p:nvGrpSpPr>
        <p:grpSpPr>
          <a:xfrm>
            <a:off x="1246179" y="894174"/>
            <a:ext cx="534810" cy="523220"/>
            <a:chOff x="2348994" y="3432877"/>
            <a:chExt cx="776343" cy="720252"/>
          </a:xfrm>
          <a:solidFill>
            <a:schemeClr val="bg1"/>
          </a:solidFill>
        </p:grpSpPr>
        <p:sp>
          <p:nvSpPr>
            <p:cNvPr id="23" name="Oval 22"/>
            <p:cNvSpPr/>
            <p:nvPr/>
          </p:nvSpPr>
          <p:spPr>
            <a:xfrm>
              <a:off x="2348994" y="3480179"/>
              <a:ext cx="776343" cy="664243"/>
            </a:xfrm>
            <a:prstGeom prst="ellipse">
              <a:avLst/>
            </a:prstGeom>
            <a:grpFill/>
            <a:ln w="28575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accent5"/>
                  </a:solidFill>
                </a:ln>
                <a:solidFill>
                  <a:srgbClr val="FF0000"/>
                </a:solidFill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2486167" y="3432877"/>
              <a:ext cx="548479" cy="72025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ln>
                    <a:solidFill>
                      <a:schemeClr val="tx1"/>
                    </a:solidFill>
                  </a:ln>
                  <a:latin typeface="Times New Roman" pitchFamily="18" charset="0"/>
                  <a:cs typeface="Times New Roman" pitchFamily="18" charset="0"/>
                </a:rPr>
                <a:t>3</a:t>
              </a:r>
            </a:p>
          </p:txBody>
        </p:sp>
      </p:grpSp>
      <p:pic>
        <p:nvPicPr>
          <p:cNvPr id="25" name="Picture 4" descr="C:\Users\Tuan\Desktop\84.jpg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96" t="56226" r="2541" b="1041"/>
          <a:stretch/>
        </p:blipFill>
        <p:spPr bwMode="auto">
          <a:xfrm>
            <a:off x="1269132" y="1007791"/>
            <a:ext cx="6749495" cy="3915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2" name="Group 31"/>
          <p:cNvGrpSpPr/>
          <p:nvPr/>
        </p:nvGrpSpPr>
        <p:grpSpPr>
          <a:xfrm>
            <a:off x="1001727" y="1078450"/>
            <a:ext cx="534810" cy="523220"/>
            <a:chOff x="2348994" y="3432877"/>
            <a:chExt cx="776343" cy="720252"/>
          </a:xfrm>
          <a:solidFill>
            <a:schemeClr val="bg1"/>
          </a:solidFill>
        </p:grpSpPr>
        <p:sp>
          <p:nvSpPr>
            <p:cNvPr id="33" name="Oval 32"/>
            <p:cNvSpPr/>
            <p:nvPr/>
          </p:nvSpPr>
          <p:spPr>
            <a:xfrm>
              <a:off x="2348994" y="3480179"/>
              <a:ext cx="776343" cy="664243"/>
            </a:xfrm>
            <a:prstGeom prst="ellipse">
              <a:avLst/>
            </a:prstGeom>
            <a:grpFill/>
            <a:ln w="28575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accent5"/>
                  </a:solidFill>
                </a:ln>
                <a:solidFill>
                  <a:srgbClr val="FF0000"/>
                </a:solidFill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2486167" y="3432877"/>
              <a:ext cx="548479" cy="72025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ln>
                    <a:solidFill>
                      <a:schemeClr val="tx1"/>
                    </a:solidFill>
                  </a:ln>
                  <a:latin typeface="Times New Roman" pitchFamily="18" charset="0"/>
                  <a:cs typeface="Times New Roman" pitchFamily="18" charset="0"/>
                </a:rPr>
                <a:t>4</a:t>
              </a:r>
            </a:p>
          </p:txBody>
        </p:sp>
      </p:grpSp>
      <p:pic>
        <p:nvPicPr>
          <p:cNvPr id="2" name="Gà nâu và vịt xá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8153400" y="397879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8984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6061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20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nodeType="withEffect">
                                  <p:stCondLst>
                                    <p:cond delay="2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nodeType="withEffect">
                                  <p:stCondLst>
                                    <p:cond delay="2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20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35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35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45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nodeType="withEffect">
                                  <p:stCondLst>
                                    <p:cond delay="4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45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>
            <a:extLst>
              <a:ext uri="{FF2B5EF4-FFF2-40B4-BE49-F238E27FC236}">
                <a16:creationId xmlns:a16="http://schemas.microsoft.com/office/drawing/2014/main" id="{209BE5ED-D0E3-48B3-8517-489DE06570F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603" b="84309"/>
          <a:stretch/>
        </p:blipFill>
        <p:spPr>
          <a:xfrm rot="2966129" flipH="1">
            <a:off x="189217" y="226427"/>
            <a:ext cx="271383" cy="225183"/>
          </a:xfrm>
          <a:prstGeom prst="rect">
            <a:avLst/>
          </a:prstGeom>
        </p:spPr>
      </p:pic>
      <p:pic>
        <p:nvPicPr>
          <p:cNvPr id="28" name="Picture 5" descr="glitter_star9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0" y="5715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6" descr="下一張(熱鍵:c)">
            <a:hlinkClick r:id="rId5"/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82550" y="83344"/>
            <a:ext cx="527050" cy="445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Rectangle 29"/>
          <p:cNvSpPr/>
          <p:nvPr/>
        </p:nvSpPr>
        <p:spPr bwMode="auto">
          <a:xfrm>
            <a:off x="1" y="31899"/>
            <a:ext cx="9098611" cy="5102077"/>
          </a:xfrm>
          <a:prstGeom prst="rect">
            <a:avLst/>
          </a:prstGeom>
          <a:noFill/>
          <a:ln w="114300" cap="flat" cmpd="tri" algn="ctr">
            <a:gradFill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00FF00"/>
                </a:gs>
                <a:gs pos="100000">
                  <a:srgbClr val="4D0808"/>
                </a:gs>
              </a:gsLst>
              <a:lin ang="3600000" scaled="0"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64008" tIns="32004" rIns="64008" bIns="32004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endParaRPr lang="en-US">
              <a:latin typeface="Times New Roman" pitchFamily="18" charset="0"/>
              <a:cs typeface="+mn-cs"/>
            </a:endParaRPr>
          </a:p>
        </p:txBody>
      </p:sp>
      <p:grpSp>
        <p:nvGrpSpPr>
          <p:cNvPr id="44" name="Group 43"/>
          <p:cNvGrpSpPr/>
          <p:nvPr/>
        </p:nvGrpSpPr>
        <p:grpSpPr>
          <a:xfrm>
            <a:off x="586864" y="83344"/>
            <a:ext cx="2852414" cy="547747"/>
            <a:chOff x="1543051" y="438150"/>
            <a:chExt cx="2983292" cy="547747"/>
          </a:xfrm>
        </p:grpSpPr>
        <p:sp>
          <p:nvSpPr>
            <p:cNvPr id="45" name="Rounded Rectangle 44"/>
            <p:cNvSpPr/>
            <p:nvPr/>
          </p:nvSpPr>
          <p:spPr>
            <a:xfrm>
              <a:off x="1866900" y="438150"/>
              <a:ext cx="2026594" cy="547747"/>
            </a:xfrm>
            <a:prstGeom prst="roundRect">
              <a:avLst/>
            </a:prstGeom>
            <a:solidFill>
              <a:schemeClr val="accent2"/>
            </a:solidFill>
            <a:ln>
              <a:solidFill>
                <a:srgbClr val="80008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0" name="Group 49"/>
            <p:cNvGrpSpPr/>
            <p:nvPr/>
          </p:nvGrpSpPr>
          <p:grpSpPr>
            <a:xfrm>
              <a:off x="1543051" y="514350"/>
              <a:ext cx="533723" cy="471547"/>
              <a:chOff x="1323975" y="533400"/>
              <a:chExt cx="561975" cy="504825"/>
            </a:xfrm>
          </p:grpSpPr>
          <p:sp>
            <p:nvSpPr>
              <p:cNvPr id="52" name="Oval 51"/>
              <p:cNvSpPr/>
              <p:nvPr/>
            </p:nvSpPr>
            <p:spPr>
              <a:xfrm>
                <a:off x="1323975" y="533400"/>
                <a:ext cx="561975" cy="504825"/>
              </a:xfrm>
              <a:prstGeom prst="ellipse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TextBox 52"/>
              <p:cNvSpPr txBox="1"/>
              <p:nvPr/>
            </p:nvSpPr>
            <p:spPr>
              <a:xfrm>
                <a:off x="1438275" y="585787"/>
                <a:ext cx="428625" cy="4283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2</a:t>
                </a:r>
              </a:p>
            </p:txBody>
          </p:sp>
        </p:grpSp>
        <p:sp>
          <p:nvSpPr>
            <p:cNvPr id="51" name="TextBox 50"/>
            <p:cNvSpPr txBox="1"/>
            <p:nvPr/>
          </p:nvSpPr>
          <p:spPr>
            <a:xfrm>
              <a:off x="2076774" y="485775"/>
              <a:ext cx="244956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err="1">
                  <a:solidFill>
                    <a:schemeClr val="bg1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Kể</a:t>
              </a:r>
              <a:r>
                <a:rPr lang="en-US" sz="2400" b="1" dirty="0">
                  <a:solidFill>
                    <a:schemeClr val="bg1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chuyện</a:t>
              </a:r>
              <a:endParaRPr lang="en-US" sz="2400" b="1" dirty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sp>
        <p:nvSpPr>
          <p:cNvPr id="12" name="Hộp Văn bản 4">
            <a:extLst>
              <a:ext uri="{FF2B5EF4-FFF2-40B4-BE49-F238E27FC236}">
                <a16:creationId xmlns:a16="http://schemas.microsoft.com/office/drawing/2014/main" id="{B4BC12B8-E000-42F7-9D7C-B72CEA1DF25E}"/>
              </a:ext>
            </a:extLst>
          </p:cNvPr>
          <p:cNvSpPr txBox="1"/>
          <p:nvPr/>
        </p:nvSpPr>
        <p:spPr>
          <a:xfrm>
            <a:off x="2268225" y="254645"/>
            <a:ext cx="54680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0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Gà</a:t>
            </a:r>
            <a:r>
              <a:rPr lang="en-US" sz="40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0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nâu</a:t>
            </a:r>
            <a:r>
              <a:rPr lang="en-US" sz="40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0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và</a:t>
            </a:r>
            <a:r>
              <a:rPr lang="en-US" sz="40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0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vịt</a:t>
            </a:r>
            <a:r>
              <a:rPr lang="en-US" sz="40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0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xám</a:t>
            </a:r>
            <a:r>
              <a:rPr lang="en-US" sz="40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endParaRPr lang="vi-VN" sz="40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pic>
        <p:nvPicPr>
          <p:cNvPr id="2050" name="Picture 2" descr="C:\Users\Tuan\Desktop\1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64" t="5369" b="54123"/>
          <a:stretch/>
        </p:blipFill>
        <p:spPr bwMode="auto">
          <a:xfrm>
            <a:off x="1666976" y="1005469"/>
            <a:ext cx="6215847" cy="34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3"/>
          <p:cNvGrpSpPr/>
          <p:nvPr/>
        </p:nvGrpSpPr>
        <p:grpSpPr>
          <a:xfrm>
            <a:off x="1597944" y="962531"/>
            <a:ext cx="534810" cy="523220"/>
            <a:chOff x="2348994" y="3432877"/>
            <a:chExt cx="776343" cy="720252"/>
          </a:xfrm>
          <a:solidFill>
            <a:schemeClr val="bg1"/>
          </a:solidFill>
        </p:grpSpPr>
        <p:sp>
          <p:nvSpPr>
            <p:cNvPr id="15" name="Oval 14"/>
            <p:cNvSpPr/>
            <p:nvPr/>
          </p:nvSpPr>
          <p:spPr>
            <a:xfrm>
              <a:off x="2348994" y="3480179"/>
              <a:ext cx="776343" cy="664243"/>
            </a:xfrm>
            <a:prstGeom prst="ellipse">
              <a:avLst/>
            </a:prstGeom>
            <a:grpFill/>
            <a:ln w="28575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accent5"/>
                  </a:solidFill>
                </a:ln>
                <a:solidFill>
                  <a:srgbClr val="FF0000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486167" y="3432877"/>
              <a:ext cx="548479" cy="72025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latin typeface="Times New Roman" pitchFamily="18" charset="0"/>
                  <a:cs typeface="Times New Roman" pitchFamily="18" charset="0"/>
                </a:rPr>
                <a:t>1</a:t>
              </a:r>
            </a:p>
          </p:txBody>
        </p:sp>
      </p:grpSp>
      <p:sp>
        <p:nvSpPr>
          <p:cNvPr id="35" name="Hộp Văn bản 4">
            <a:extLst>
              <a:ext uri="{FF2B5EF4-FFF2-40B4-BE49-F238E27FC236}">
                <a16:creationId xmlns:a16="http://schemas.microsoft.com/office/drawing/2014/main" id="{B4BC12B8-E000-42F7-9D7C-B72CEA1DF25E}"/>
              </a:ext>
            </a:extLst>
          </p:cNvPr>
          <p:cNvSpPr txBox="1"/>
          <p:nvPr/>
        </p:nvSpPr>
        <p:spPr>
          <a:xfrm>
            <a:off x="346074" y="4290991"/>
            <a:ext cx="85640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Hằng</a:t>
            </a:r>
            <a:r>
              <a:rPr lang="en-US" sz="36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ngày</a:t>
            </a:r>
            <a:r>
              <a:rPr lang="en-US" sz="36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, </a:t>
            </a:r>
            <a:r>
              <a:rPr lang="en-US" sz="36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gà</a:t>
            </a:r>
            <a:r>
              <a:rPr lang="en-US" sz="36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nâu</a:t>
            </a:r>
            <a:r>
              <a:rPr lang="en-US" sz="36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và</a:t>
            </a:r>
            <a:r>
              <a:rPr lang="en-US" sz="36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vịt</a:t>
            </a:r>
            <a:r>
              <a:rPr lang="en-US" sz="36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xám</a:t>
            </a:r>
            <a:r>
              <a:rPr lang="en-US" sz="36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làm</a:t>
            </a:r>
            <a:r>
              <a:rPr lang="en-US" sz="36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gì</a:t>
            </a:r>
            <a:r>
              <a:rPr lang="en-US" sz="36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?</a:t>
            </a:r>
            <a:endParaRPr lang="vi-VN" sz="36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</p:spTree>
    <p:extLst>
      <p:ext uri="{BB962C8B-B14F-4D97-AF65-F5344CB8AC3E}">
        <p14:creationId xmlns:p14="http://schemas.microsoft.com/office/powerpoint/2010/main" val="987975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4" descr="C:\Users\Tuan\Desktop\84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95" b="58351"/>
          <a:stretch/>
        </p:blipFill>
        <p:spPr bwMode="auto">
          <a:xfrm>
            <a:off x="1435396" y="996893"/>
            <a:ext cx="6783572" cy="3276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209BE5ED-D0E3-48B3-8517-489DE06570F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603" b="84309"/>
          <a:stretch/>
        </p:blipFill>
        <p:spPr>
          <a:xfrm rot="2966129" flipH="1">
            <a:off x="189217" y="226427"/>
            <a:ext cx="271383" cy="225183"/>
          </a:xfrm>
          <a:prstGeom prst="rect">
            <a:avLst/>
          </a:prstGeom>
        </p:spPr>
      </p:pic>
      <p:pic>
        <p:nvPicPr>
          <p:cNvPr id="28" name="Picture 5" descr="glitter_star9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0" y="5715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6" descr="下一張(熱鍵:c)">
            <a:hlinkClick r:id="rId6"/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82550" y="83344"/>
            <a:ext cx="527050" cy="445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Rectangle 29"/>
          <p:cNvSpPr/>
          <p:nvPr/>
        </p:nvSpPr>
        <p:spPr bwMode="auto">
          <a:xfrm>
            <a:off x="1" y="31899"/>
            <a:ext cx="9098611" cy="5102077"/>
          </a:xfrm>
          <a:prstGeom prst="rect">
            <a:avLst/>
          </a:prstGeom>
          <a:noFill/>
          <a:ln w="114300" cap="flat" cmpd="tri" algn="ctr">
            <a:gradFill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00FF00"/>
                </a:gs>
                <a:gs pos="100000">
                  <a:srgbClr val="4D0808"/>
                </a:gs>
              </a:gsLst>
              <a:lin ang="3600000" scaled="0"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64008" tIns="32004" rIns="64008" bIns="32004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endParaRPr lang="en-US">
              <a:latin typeface="Times New Roman" pitchFamily="18" charset="0"/>
              <a:cs typeface="+mn-cs"/>
            </a:endParaRPr>
          </a:p>
        </p:txBody>
      </p:sp>
      <p:grpSp>
        <p:nvGrpSpPr>
          <p:cNvPr id="44" name="Group 43"/>
          <p:cNvGrpSpPr/>
          <p:nvPr/>
        </p:nvGrpSpPr>
        <p:grpSpPr>
          <a:xfrm>
            <a:off x="586864" y="83344"/>
            <a:ext cx="2852414" cy="547747"/>
            <a:chOff x="1543051" y="438150"/>
            <a:chExt cx="2983292" cy="547747"/>
          </a:xfrm>
        </p:grpSpPr>
        <p:sp>
          <p:nvSpPr>
            <p:cNvPr id="45" name="Rounded Rectangle 44"/>
            <p:cNvSpPr/>
            <p:nvPr/>
          </p:nvSpPr>
          <p:spPr>
            <a:xfrm>
              <a:off x="1866900" y="438150"/>
              <a:ext cx="2026594" cy="547747"/>
            </a:xfrm>
            <a:prstGeom prst="roundRect">
              <a:avLst/>
            </a:prstGeom>
            <a:solidFill>
              <a:schemeClr val="accent2"/>
            </a:solidFill>
            <a:ln>
              <a:solidFill>
                <a:srgbClr val="80008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0" name="Group 49"/>
            <p:cNvGrpSpPr/>
            <p:nvPr/>
          </p:nvGrpSpPr>
          <p:grpSpPr>
            <a:xfrm>
              <a:off x="1543051" y="514350"/>
              <a:ext cx="533723" cy="471547"/>
              <a:chOff x="1323975" y="533400"/>
              <a:chExt cx="561975" cy="504825"/>
            </a:xfrm>
          </p:grpSpPr>
          <p:sp>
            <p:nvSpPr>
              <p:cNvPr id="52" name="Oval 51"/>
              <p:cNvSpPr/>
              <p:nvPr/>
            </p:nvSpPr>
            <p:spPr>
              <a:xfrm>
                <a:off x="1323975" y="533400"/>
                <a:ext cx="561975" cy="504825"/>
              </a:xfrm>
              <a:prstGeom prst="ellipse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TextBox 52"/>
              <p:cNvSpPr txBox="1"/>
              <p:nvPr/>
            </p:nvSpPr>
            <p:spPr>
              <a:xfrm>
                <a:off x="1438275" y="585787"/>
                <a:ext cx="428625" cy="4283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2</a:t>
                </a:r>
              </a:p>
            </p:txBody>
          </p:sp>
        </p:grpSp>
        <p:sp>
          <p:nvSpPr>
            <p:cNvPr id="51" name="TextBox 50"/>
            <p:cNvSpPr txBox="1"/>
            <p:nvPr/>
          </p:nvSpPr>
          <p:spPr>
            <a:xfrm>
              <a:off x="2076774" y="485775"/>
              <a:ext cx="244956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err="1">
                  <a:solidFill>
                    <a:schemeClr val="bg1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Kể</a:t>
              </a:r>
              <a:r>
                <a:rPr lang="en-US" sz="2400" b="1" dirty="0">
                  <a:solidFill>
                    <a:schemeClr val="bg1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chuyện</a:t>
              </a:r>
              <a:endParaRPr lang="en-US" sz="2400" b="1" dirty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sp>
        <p:nvSpPr>
          <p:cNvPr id="12" name="Hộp Văn bản 4">
            <a:extLst>
              <a:ext uri="{FF2B5EF4-FFF2-40B4-BE49-F238E27FC236}">
                <a16:creationId xmlns:a16="http://schemas.microsoft.com/office/drawing/2014/main" id="{B4BC12B8-E000-42F7-9D7C-B72CEA1DF25E}"/>
              </a:ext>
            </a:extLst>
          </p:cNvPr>
          <p:cNvSpPr txBox="1"/>
          <p:nvPr/>
        </p:nvSpPr>
        <p:spPr>
          <a:xfrm>
            <a:off x="2268225" y="254645"/>
            <a:ext cx="54680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0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Gà</a:t>
            </a:r>
            <a:r>
              <a:rPr lang="en-US" sz="40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0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nâu</a:t>
            </a:r>
            <a:r>
              <a:rPr lang="en-US" sz="40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0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và</a:t>
            </a:r>
            <a:r>
              <a:rPr lang="en-US" sz="40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0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vịt</a:t>
            </a:r>
            <a:r>
              <a:rPr lang="en-US" sz="40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0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xám</a:t>
            </a:r>
            <a:r>
              <a:rPr lang="en-US" sz="40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endParaRPr lang="vi-VN" sz="40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1597944" y="962531"/>
            <a:ext cx="534810" cy="523220"/>
            <a:chOff x="2348994" y="3432877"/>
            <a:chExt cx="776343" cy="720252"/>
          </a:xfrm>
          <a:solidFill>
            <a:schemeClr val="bg1"/>
          </a:solidFill>
        </p:grpSpPr>
        <p:sp>
          <p:nvSpPr>
            <p:cNvPr id="15" name="Oval 14"/>
            <p:cNvSpPr/>
            <p:nvPr/>
          </p:nvSpPr>
          <p:spPr>
            <a:xfrm>
              <a:off x="2348994" y="3480179"/>
              <a:ext cx="776343" cy="664243"/>
            </a:xfrm>
            <a:prstGeom prst="ellipse">
              <a:avLst/>
            </a:prstGeom>
            <a:grpFill/>
            <a:ln w="28575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accent5"/>
                  </a:solidFill>
                </a:ln>
                <a:solidFill>
                  <a:srgbClr val="FF0000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486167" y="3432877"/>
              <a:ext cx="548479" cy="72025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latin typeface="Times New Roman" pitchFamily="18" charset="0"/>
                  <a:cs typeface="Times New Roman" pitchFamily="18" charset="0"/>
                </a:rPr>
                <a:t>2</a:t>
              </a:r>
            </a:p>
          </p:txBody>
        </p:sp>
      </p:grpSp>
      <p:sp>
        <p:nvSpPr>
          <p:cNvPr id="35" name="Hộp Văn bản 4">
            <a:extLst>
              <a:ext uri="{FF2B5EF4-FFF2-40B4-BE49-F238E27FC236}">
                <a16:creationId xmlns:a16="http://schemas.microsoft.com/office/drawing/2014/main" id="{B4BC12B8-E000-42F7-9D7C-B72CEA1DF25E}"/>
              </a:ext>
            </a:extLst>
          </p:cNvPr>
          <p:cNvSpPr txBox="1"/>
          <p:nvPr/>
        </p:nvSpPr>
        <p:spPr>
          <a:xfrm>
            <a:off x="-372140" y="4120863"/>
            <a:ext cx="962245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Chuyện</a:t>
            </a:r>
            <a:r>
              <a:rPr lang="en-US" sz="32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gì</a:t>
            </a:r>
            <a:r>
              <a:rPr lang="en-US" sz="32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xảy</a:t>
            </a:r>
            <a:r>
              <a:rPr lang="en-US" sz="32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ra</a:t>
            </a:r>
            <a:r>
              <a:rPr lang="en-US" sz="32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khiến</a:t>
            </a:r>
            <a:r>
              <a:rPr lang="en-US" sz="32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gà</a:t>
            </a:r>
            <a:r>
              <a:rPr lang="en-US" sz="32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nâu</a:t>
            </a:r>
            <a:r>
              <a:rPr lang="en-US" sz="32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không</a:t>
            </a:r>
            <a:r>
              <a:rPr lang="en-US" sz="32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thể</a:t>
            </a:r>
            <a:r>
              <a:rPr lang="en-US" sz="32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sang </a:t>
            </a:r>
            <a:r>
              <a:rPr lang="en-US" sz="32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sông</a:t>
            </a:r>
            <a:r>
              <a:rPr lang="en-US" sz="32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?</a:t>
            </a:r>
            <a:endParaRPr lang="vi-VN" sz="32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</p:spTree>
    <p:extLst>
      <p:ext uri="{BB962C8B-B14F-4D97-AF65-F5344CB8AC3E}">
        <p14:creationId xmlns:p14="http://schemas.microsoft.com/office/powerpoint/2010/main" val="2659608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3" descr="C:\Users\Tuan\Desktop\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36" t="60088"/>
          <a:stretch/>
        </p:blipFill>
        <p:spPr bwMode="auto">
          <a:xfrm>
            <a:off x="1474598" y="922563"/>
            <a:ext cx="6447128" cy="3540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209BE5ED-D0E3-48B3-8517-489DE06570F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603" b="84309"/>
          <a:stretch/>
        </p:blipFill>
        <p:spPr>
          <a:xfrm rot="2966129" flipH="1">
            <a:off x="189217" y="226427"/>
            <a:ext cx="271383" cy="225183"/>
          </a:xfrm>
          <a:prstGeom prst="rect">
            <a:avLst/>
          </a:prstGeom>
        </p:spPr>
      </p:pic>
      <p:pic>
        <p:nvPicPr>
          <p:cNvPr id="28" name="Picture 5" descr="glitter_star9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0" y="5715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6" descr="下一張(熱鍵:c)">
            <a:hlinkClick r:id="rId6"/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82550" y="83344"/>
            <a:ext cx="527050" cy="445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Rectangle 29"/>
          <p:cNvSpPr/>
          <p:nvPr/>
        </p:nvSpPr>
        <p:spPr bwMode="auto">
          <a:xfrm>
            <a:off x="1" y="31899"/>
            <a:ext cx="9098611" cy="5102077"/>
          </a:xfrm>
          <a:prstGeom prst="rect">
            <a:avLst/>
          </a:prstGeom>
          <a:noFill/>
          <a:ln w="114300" cap="flat" cmpd="tri" algn="ctr">
            <a:gradFill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00FF00"/>
                </a:gs>
                <a:gs pos="100000">
                  <a:srgbClr val="4D0808"/>
                </a:gs>
              </a:gsLst>
              <a:lin ang="3600000" scaled="0"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64008" tIns="32004" rIns="64008" bIns="32004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endParaRPr lang="en-US">
              <a:latin typeface="Times New Roman" pitchFamily="18" charset="0"/>
              <a:cs typeface="+mn-cs"/>
            </a:endParaRPr>
          </a:p>
        </p:txBody>
      </p:sp>
      <p:grpSp>
        <p:nvGrpSpPr>
          <p:cNvPr id="44" name="Group 43"/>
          <p:cNvGrpSpPr/>
          <p:nvPr/>
        </p:nvGrpSpPr>
        <p:grpSpPr>
          <a:xfrm>
            <a:off x="586864" y="83344"/>
            <a:ext cx="2852414" cy="547747"/>
            <a:chOff x="1543051" y="438150"/>
            <a:chExt cx="2983292" cy="547747"/>
          </a:xfrm>
        </p:grpSpPr>
        <p:sp>
          <p:nvSpPr>
            <p:cNvPr id="45" name="Rounded Rectangle 44"/>
            <p:cNvSpPr/>
            <p:nvPr/>
          </p:nvSpPr>
          <p:spPr>
            <a:xfrm>
              <a:off x="1866900" y="438150"/>
              <a:ext cx="2026594" cy="547747"/>
            </a:xfrm>
            <a:prstGeom prst="roundRect">
              <a:avLst/>
            </a:prstGeom>
            <a:solidFill>
              <a:schemeClr val="accent2"/>
            </a:solidFill>
            <a:ln>
              <a:solidFill>
                <a:srgbClr val="80008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0" name="Group 49"/>
            <p:cNvGrpSpPr/>
            <p:nvPr/>
          </p:nvGrpSpPr>
          <p:grpSpPr>
            <a:xfrm>
              <a:off x="1543051" y="514350"/>
              <a:ext cx="533723" cy="471547"/>
              <a:chOff x="1323975" y="533400"/>
              <a:chExt cx="561975" cy="504825"/>
            </a:xfrm>
          </p:grpSpPr>
          <p:sp>
            <p:nvSpPr>
              <p:cNvPr id="52" name="Oval 51"/>
              <p:cNvSpPr/>
              <p:nvPr/>
            </p:nvSpPr>
            <p:spPr>
              <a:xfrm>
                <a:off x="1323975" y="533400"/>
                <a:ext cx="561975" cy="504825"/>
              </a:xfrm>
              <a:prstGeom prst="ellipse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TextBox 52"/>
              <p:cNvSpPr txBox="1"/>
              <p:nvPr/>
            </p:nvSpPr>
            <p:spPr>
              <a:xfrm>
                <a:off x="1438275" y="585787"/>
                <a:ext cx="428625" cy="4283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2</a:t>
                </a:r>
              </a:p>
            </p:txBody>
          </p:sp>
        </p:grpSp>
        <p:sp>
          <p:nvSpPr>
            <p:cNvPr id="51" name="TextBox 50"/>
            <p:cNvSpPr txBox="1"/>
            <p:nvPr/>
          </p:nvSpPr>
          <p:spPr>
            <a:xfrm>
              <a:off x="2076774" y="485775"/>
              <a:ext cx="244956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err="1">
                  <a:solidFill>
                    <a:schemeClr val="bg1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Kể</a:t>
              </a:r>
              <a:r>
                <a:rPr lang="en-US" sz="2400" b="1" dirty="0">
                  <a:solidFill>
                    <a:schemeClr val="bg1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chuyện</a:t>
              </a:r>
              <a:endParaRPr lang="en-US" sz="2400" b="1" dirty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sp>
        <p:nvSpPr>
          <p:cNvPr id="12" name="Hộp Văn bản 4">
            <a:extLst>
              <a:ext uri="{FF2B5EF4-FFF2-40B4-BE49-F238E27FC236}">
                <a16:creationId xmlns:a16="http://schemas.microsoft.com/office/drawing/2014/main" id="{B4BC12B8-E000-42F7-9D7C-B72CEA1DF25E}"/>
              </a:ext>
            </a:extLst>
          </p:cNvPr>
          <p:cNvSpPr txBox="1"/>
          <p:nvPr/>
        </p:nvSpPr>
        <p:spPr>
          <a:xfrm>
            <a:off x="2268225" y="254645"/>
            <a:ext cx="54680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0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Gà</a:t>
            </a:r>
            <a:r>
              <a:rPr lang="en-US" sz="40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0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nâu</a:t>
            </a:r>
            <a:r>
              <a:rPr lang="en-US" sz="40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0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và</a:t>
            </a:r>
            <a:r>
              <a:rPr lang="en-US" sz="40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0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vịt</a:t>
            </a:r>
            <a:r>
              <a:rPr lang="en-US" sz="40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0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xám</a:t>
            </a:r>
            <a:r>
              <a:rPr lang="en-US" sz="40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endParaRPr lang="vi-VN" sz="40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1597944" y="962531"/>
            <a:ext cx="534810" cy="523220"/>
            <a:chOff x="2348994" y="3432877"/>
            <a:chExt cx="776343" cy="720252"/>
          </a:xfrm>
          <a:solidFill>
            <a:schemeClr val="bg1"/>
          </a:solidFill>
        </p:grpSpPr>
        <p:sp>
          <p:nvSpPr>
            <p:cNvPr id="15" name="Oval 14"/>
            <p:cNvSpPr/>
            <p:nvPr/>
          </p:nvSpPr>
          <p:spPr>
            <a:xfrm>
              <a:off x="2348994" y="3480179"/>
              <a:ext cx="776343" cy="664243"/>
            </a:xfrm>
            <a:prstGeom prst="ellipse">
              <a:avLst/>
            </a:prstGeom>
            <a:grpFill/>
            <a:ln w="28575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accent5"/>
                  </a:solidFill>
                </a:ln>
                <a:solidFill>
                  <a:srgbClr val="FF0000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486167" y="3432877"/>
              <a:ext cx="548479" cy="72025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latin typeface="Times New Roman" pitchFamily="18" charset="0"/>
                  <a:cs typeface="Times New Roman" pitchFamily="18" charset="0"/>
                </a:rPr>
                <a:t>3</a:t>
              </a:r>
            </a:p>
          </p:txBody>
        </p:sp>
      </p:grpSp>
      <p:sp>
        <p:nvSpPr>
          <p:cNvPr id="35" name="Hộp Văn bản 4">
            <a:extLst>
              <a:ext uri="{FF2B5EF4-FFF2-40B4-BE49-F238E27FC236}">
                <a16:creationId xmlns:a16="http://schemas.microsoft.com/office/drawing/2014/main" id="{B4BC12B8-E000-42F7-9D7C-B72CEA1DF25E}"/>
              </a:ext>
            </a:extLst>
          </p:cNvPr>
          <p:cNvSpPr txBox="1"/>
          <p:nvPr/>
        </p:nvSpPr>
        <p:spPr>
          <a:xfrm>
            <a:off x="278730" y="4312257"/>
            <a:ext cx="85055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Vịt</a:t>
            </a:r>
            <a:r>
              <a:rPr lang="en-US" sz="36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đã</a:t>
            </a:r>
            <a:r>
              <a:rPr lang="en-US" sz="36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làm</a:t>
            </a:r>
            <a:r>
              <a:rPr lang="en-US" sz="36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gì</a:t>
            </a:r>
            <a:r>
              <a:rPr lang="en-US" sz="36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để</a:t>
            </a:r>
            <a:r>
              <a:rPr lang="en-US" sz="36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giúp</a:t>
            </a:r>
            <a:r>
              <a:rPr lang="en-US" sz="36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gà</a:t>
            </a:r>
            <a:r>
              <a:rPr lang="en-US" sz="36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?</a:t>
            </a:r>
            <a:endParaRPr lang="vi-VN" sz="36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</p:spTree>
    <p:extLst>
      <p:ext uri="{BB962C8B-B14F-4D97-AF65-F5344CB8AC3E}">
        <p14:creationId xmlns:p14="http://schemas.microsoft.com/office/powerpoint/2010/main" val="3196883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夏日小清新彩色手绘ppt模板"/>
</p:tagLst>
</file>

<file path=ppt/theme/theme1.xml><?xml version="1.0" encoding="utf-8"?>
<a:theme xmlns:a="http://schemas.openxmlformats.org/drawingml/2006/main" name="Office 主题​​">
  <a:themeElements>
    <a:clrScheme name="Office 主题​​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B2D78B"/>
      </a:accent1>
      <a:accent2>
        <a:srgbClr val="7FBC40"/>
      </a:accent2>
      <a:accent3>
        <a:srgbClr val="4AA03F"/>
      </a:accent3>
      <a:accent4>
        <a:srgbClr val="37782F"/>
      </a:accent4>
      <a:accent5>
        <a:srgbClr val="15884A"/>
      </a:accent5>
      <a:accent6>
        <a:srgbClr val="7A9156"/>
      </a:accent6>
      <a:hlink>
        <a:srgbClr val="B2D78B"/>
      </a:hlink>
      <a:folHlink>
        <a:srgbClr val="BFBFBF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p">
      <a:majorFont>
        <a:latin typeface="DFPOP1-W9"/>
        <a:ea typeface="华康少女文字W5"/>
        <a:cs typeface=""/>
      </a:majorFont>
      <a:minorFont>
        <a:latin typeface="DFPOP1-W9"/>
        <a:ea typeface="华康少女文字W5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1252</TotalTime>
  <Words>295</Words>
  <Application>Microsoft Office PowerPoint</Application>
  <PresentationFormat>On-screen Show (16:9)</PresentationFormat>
  <Paragraphs>90</Paragraphs>
  <Slides>11</Slides>
  <Notes>11</Notes>
  <HiddenSlides>0</HiddenSlides>
  <MMClips>2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24" baseType="lpstr">
      <vt:lpstr>Arial-Rounded</vt:lpstr>
      <vt:lpstr>等线</vt:lpstr>
      <vt:lpstr>等线 Light</vt:lpstr>
      <vt:lpstr>DFPOP1-W9</vt:lpstr>
      <vt:lpstr>SimSun</vt:lpstr>
      <vt:lpstr>华康少女文字W5</vt:lpstr>
      <vt:lpstr>.VnAvant</vt:lpstr>
      <vt:lpstr>Arial</vt:lpstr>
      <vt:lpstr>Calibri</vt:lpstr>
      <vt:lpstr>Calibri Light</vt:lpstr>
      <vt:lpstr>Times New Roman</vt:lpstr>
      <vt:lpstr>Office 主题​​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cp:lastModifiedBy>Windows User</cp:lastModifiedBy>
  <cp:revision>489</cp:revision>
  <dcterms:created xsi:type="dcterms:W3CDTF">2017-07-29T07:38:32Z</dcterms:created>
  <dcterms:modified xsi:type="dcterms:W3CDTF">2025-04-06T00:11:43Z</dcterms:modified>
</cp:coreProperties>
</file>