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91" r:id="rId3"/>
    <p:sldId id="289" r:id="rId4"/>
    <p:sldId id="279" r:id="rId5"/>
    <p:sldId id="270" r:id="rId6"/>
    <p:sldId id="290" r:id="rId7"/>
    <p:sldId id="271" r:id="rId8"/>
    <p:sldId id="273" r:id="rId9"/>
    <p:sldId id="288" r:id="rId10"/>
    <p:sldId id="287" r:id="rId11"/>
    <p:sldId id="276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91"/>
            <p14:sldId id="289"/>
            <p14:sldId id="279"/>
            <p14:sldId id="270"/>
            <p14:sldId id="290"/>
            <p14:sldId id="271"/>
            <p14:sldId id="273"/>
            <p14:sldId id="288"/>
            <p14:sldId id="287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EDB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1" autoAdjust="0"/>
    <p:restoredTop sz="94660" autoAdjust="0"/>
  </p:normalViewPr>
  <p:slideViewPr>
    <p:cSldViewPr snapToGrid="0" showGuides="1">
      <p:cViewPr varScale="1">
        <p:scale>
          <a:sx n="93" d="100"/>
          <a:sy n="93" d="100"/>
        </p:scale>
        <p:origin x="906" y="84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71" y="46997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9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37: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êm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im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um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53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4273" y="104777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Gióp b¹n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28600" y="233362"/>
            <a:ext cx="1371600" cy="638175"/>
            <a:chOff x="762000" y="1342572"/>
            <a:chExt cx="1371600" cy="638175"/>
          </a:xfrm>
        </p:grpSpPr>
        <p:sp>
          <p:nvSpPr>
            <p:cNvPr id="8" name="Rounded Rectangle 7"/>
            <p:cNvSpPr/>
            <p:nvPr/>
          </p:nvSpPr>
          <p:spPr>
            <a:xfrm>
              <a:off x="1066800" y="1342572"/>
              <a:ext cx="1066800" cy="638175"/>
            </a:xfrm>
            <a:prstGeom prst="roundRect">
              <a:avLst/>
            </a:prstGeom>
            <a:solidFill>
              <a:srgbClr val="F22EDB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</a:rPr>
                <a:t>Nãi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762000" y="1371147"/>
              <a:ext cx="533400" cy="6096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.VnAvant" pitchFamily="34" charset="0"/>
                </a:rPr>
                <a:t>5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968375"/>
            <a:ext cx="6148387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0" y="788545"/>
            <a:ext cx="335921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.VnAvant" pitchFamily="34" charset="0"/>
              </a:rPr>
              <a:t>lom khom</a:t>
            </a:r>
            <a:endParaRPr lang="en-US" sz="4800" b="1" dirty="0">
              <a:solidFill>
                <a:srgbClr val="0070C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289845" y="796697"/>
            <a:ext cx="301470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>
                <a:solidFill>
                  <a:srgbClr val="FFC000"/>
                </a:solidFill>
                <a:latin typeface=".VnAvant" pitchFamily="34" charset="0"/>
              </a:rPr>
              <a:t>thî gèm</a:t>
            </a:r>
            <a:endParaRPr lang="en-US" sz="48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6149165" y="788545"/>
            <a:ext cx="288895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b¬m xe 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5128" y="2065098"/>
            <a:ext cx="791034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800" b="1">
                <a:solidFill>
                  <a:srgbClr val="00B050"/>
                </a:solidFill>
                <a:latin typeface=".VnAvant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smtClean="0">
                <a:solidFill>
                  <a:srgbClr val="00B050"/>
                </a:solidFill>
                <a:latin typeface=".VnAvant" pitchFamily="34" charset="0"/>
              </a:rPr>
              <a:t>Nhµ </a:t>
            </a:r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bµ cã khãm tre to. </a:t>
            </a:r>
            <a:endParaRPr lang="en-US" sz="48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5128" y="3144429"/>
            <a:ext cx="887449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800" b="1" smtClean="0">
                <a:solidFill>
                  <a:srgbClr val="F22EDB"/>
                </a:solidFill>
                <a:latin typeface=".VnAvant" pitchFamily="34" charset="0"/>
              </a:rPr>
              <a:t>- Bè </a:t>
            </a:r>
            <a:r>
              <a:rPr lang="en-US" sz="4800" b="1">
                <a:solidFill>
                  <a:srgbClr val="F22EDB"/>
                </a:solidFill>
                <a:latin typeface=".VnAvant" pitchFamily="34" charset="0"/>
              </a:rPr>
              <a:t>Th¬m lµm nghÒ thî gèm.</a:t>
            </a:r>
            <a:endParaRPr lang="en-US" sz="4800" b="1" dirty="0">
              <a:solidFill>
                <a:srgbClr val="F22EDB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4872" t="31682" r="5898" b="23418"/>
          <a:stretch/>
        </p:blipFill>
        <p:spPr bwMode="auto">
          <a:xfrm>
            <a:off x="158816" y="117349"/>
            <a:ext cx="8908983" cy="3509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5127" y="3731572"/>
            <a:ext cx="8874493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 smtClean="0">
                <a:latin typeface=".VnAvant" pitchFamily="34" charset="0"/>
              </a:rPr>
              <a:t>ChÞ em Hµ ch¬i trèn t×m. Hµ tñm tØm ®Õm: mét, hai, ba...</a:t>
            </a:r>
            <a:endParaRPr lang="en-US" sz="4400" b="1" dirty="0"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160809" y="3722829"/>
            <a:ext cx="135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460318" y="4384567"/>
            <a:ext cx="119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ªm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810503" y="3710907"/>
            <a:ext cx="968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73989" y="4385598"/>
            <a:ext cx="968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850573" y="3716396"/>
            <a:ext cx="1281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7" grpId="0"/>
      <p:bldP spid="11" grpId="0"/>
      <p:bldP spid="1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610084" y="677853"/>
            <a:ext cx="128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37037" y="660721"/>
            <a:ext cx="1572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371748" y="692818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751003" y="699313"/>
            <a:ext cx="128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41870"/>
              </p:ext>
            </p:extLst>
          </p:nvPr>
        </p:nvGraphicFramePr>
        <p:xfrm>
          <a:off x="3248613" y="2177450"/>
          <a:ext cx="2940050" cy="1937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16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655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69251" y="2177451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dirty="0">
                <a:latin typeface=".VnAvant" pitchFamily="34" charset="0"/>
              </a:rPr>
              <a:t>®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7054" y="2181395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ªm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49878" y="3115358"/>
            <a:ext cx="20013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smtClean="0">
                <a:latin typeface=".VnAvant" pitchFamily="34" charset="0"/>
              </a:rPr>
              <a:t>®Õm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38009" y="3116680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ªm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12" grpId="0"/>
      <p:bldP spid="13" grpId="0"/>
      <p:bldP spid="14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670892" y="298015"/>
            <a:ext cx="19106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hÎm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904079" y="298015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kem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1693392" y="1578337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mÒm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4904079" y="1551447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nÕm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693391" y="2790253"/>
            <a:ext cx="18881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mØm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4917933" y="2771425"/>
            <a:ext cx="141576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tÝm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33408" y="299156"/>
            <a:ext cx="149760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em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414079" y="1578336"/>
            <a:ext cx="15944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419958" y="2788337"/>
            <a:ext cx="130573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670892" y="3984667"/>
            <a:ext cx="2507703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chôm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4907939" y="4020766"/>
            <a:ext cx="22304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mòm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360184" y="288523"/>
            <a:ext cx="149760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em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349551" y="1553392"/>
            <a:ext cx="15944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155559" y="2770616"/>
            <a:ext cx="130573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630927" y="4013793"/>
            <a:ext cx="149889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623743" y="3982223"/>
            <a:ext cx="149889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8" y="112240"/>
            <a:ext cx="8303051" cy="5031260"/>
          </a:xfrm>
          <a:prstGeom prst="rect">
            <a:avLst/>
          </a:prstGeom>
        </p:spPr>
      </p:pic>
      <p:pic>
        <p:nvPicPr>
          <p:cNvPr id="3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hape 618"/>
          <p:cNvPicPr/>
          <p:nvPr/>
        </p:nvPicPr>
        <p:blipFill>
          <a:blip r:embed="rId4"/>
          <a:stretch/>
        </p:blipFill>
        <p:spPr>
          <a:xfrm>
            <a:off x="637954" y="1174722"/>
            <a:ext cx="2230776" cy="1892328"/>
          </a:xfrm>
          <a:prstGeom prst="rect">
            <a:avLst/>
          </a:prstGeom>
        </p:spPr>
      </p:pic>
      <p:pic>
        <p:nvPicPr>
          <p:cNvPr id="16" name="Shape 622"/>
          <p:cNvPicPr/>
          <p:nvPr/>
        </p:nvPicPr>
        <p:blipFill>
          <a:blip r:embed="rId5"/>
          <a:stretch/>
        </p:blipFill>
        <p:spPr>
          <a:xfrm>
            <a:off x="3200399" y="1158464"/>
            <a:ext cx="2498651" cy="1969795"/>
          </a:xfrm>
          <a:prstGeom prst="rect">
            <a:avLst/>
          </a:prstGeom>
        </p:spPr>
      </p:pic>
      <p:pic>
        <p:nvPicPr>
          <p:cNvPr id="17" name="Shape 626"/>
          <p:cNvPicPr/>
          <p:nvPr/>
        </p:nvPicPr>
        <p:blipFill>
          <a:blip r:embed="rId6"/>
          <a:stretch/>
        </p:blipFill>
        <p:spPr>
          <a:xfrm>
            <a:off x="6098910" y="1085850"/>
            <a:ext cx="2120057" cy="20586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18168" y="3315094"/>
            <a:ext cx="2068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tem th­</a:t>
            </a:r>
            <a:r>
              <a:rPr lang="vi-VN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8550" y="3299477"/>
            <a:ext cx="2789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thÒm nhµ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7861" y="3315094"/>
            <a:ext cx="2217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tñm tØm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5406" y="3316922"/>
            <a:ext cx="1075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em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03396" y="3304653"/>
            <a:ext cx="1075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ªm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9334" y="3313101"/>
            <a:ext cx="10534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92354" y="3316922"/>
            <a:ext cx="851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4" y="112240"/>
            <a:ext cx="8303051" cy="50312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95300"/>
            <a:ext cx="75342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49" y="112240"/>
            <a:ext cx="8303051" cy="5031260"/>
          </a:xfrm>
          <a:prstGeom prst="rect">
            <a:avLst/>
          </a:prstGeom>
        </p:spPr>
      </p:pic>
      <p:pic>
        <p:nvPicPr>
          <p:cNvPr id="6" name="Shape 632"/>
          <p:cNvPicPr/>
          <p:nvPr/>
        </p:nvPicPr>
        <p:blipFill rotWithShape="1">
          <a:blip r:embed="rId3"/>
          <a:srcRect l="5410" b="24000"/>
          <a:stretch/>
        </p:blipFill>
        <p:spPr bwMode="auto">
          <a:xfrm>
            <a:off x="701749" y="1382234"/>
            <a:ext cx="7666074" cy="1751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hape 630"/>
          <p:cNvPicPr/>
          <p:nvPr/>
        </p:nvPicPr>
        <p:blipFill>
          <a:blip r:embed="rId4"/>
          <a:stretch/>
        </p:blipFill>
        <p:spPr>
          <a:xfrm>
            <a:off x="879157" y="600076"/>
            <a:ext cx="1259205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33314" y="3263207"/>
            <a:ext cx="8877371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smtClean="0">
                <a:latin typeface=".VnAvant" panose="020B7200000000000000" pitchFamily="34" charset="0"/>
              </a:rPr>
              <a:t>      Chim ri cÇn cï t×m cá kh« vÒ lµm tæ.   §ªm qua, nã bÞ èm.   Chim sÎ vµ chim s¬n ca ®Õn th¨m, ®em cho nã tóm r¬m.   Chim ri c¶m ¬n sÎ vµ s¬n ca.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537654" y="4168931"/>
            <a:ext cx="86530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8074533" y="3252079"/>
            <a:ext cx="10801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ªm</a:t>
            </a:r>
            <a:endParaRPr lang="vi-VN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277673" y="3249893"/>
            <a:ext cx="733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5129" t="7976" r="770" b="6324"/>
          <a:stretch/>
        </p:blipFill>
        <p:spPr bwMode="auto">
          <a:xfrm>
            <a:off x="58883" y="-74731"/>
            <a:ext cx="9098641" cy="3263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686610" y="3247485"/>
            <a:ext cx="733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638619" y="3712118"/>
            <a:ext cx="733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754504" y="3706135"/>
            <a:ext cx="733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761034" y="4169517"/>
            <a:ext cx="836870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140820" y="4167683"/>
            <a:ext cx="733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63006" y="3130755"/>
            <a:ext cx="3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1</a:t>
            </a:r>
            <a:endParaRPr lang="vi-VN" sz="2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7573625" y="3117652"/>
            <a:ext cx="3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endParaRPr lang="vi-VN" sz="2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902898" y="3635418"/>
            <a:ext cx="3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3</a:t>
            </a:r>
            <a:endParaRPr lang="vi-VN" sz="2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398163" y="4071832"/>
            <a:ext cx="3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  <a:endParaRPr lang="vi-VN" sz="2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6" grpId="0"/>
      <p:bldP spid="23" grpId="0"/>
      <p:bldP spid="19" grpId="0"/>
      <p:bldP spid="22" grpId="0"/>
      <p:bldP spid="21" grpId="0"/>
      <p:bldP spid="27" grpId="0" animBg="1"/>
      <p:bldP spid="14" grpId="0"/>
      <p:bldP spid="15" grpId="0"/>
      <p:bldP spid="17" grpId="0"/>
      <p:bldP spid="18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1780</TotalTime>
  <Words>165</Words>
  <Application>Microsoft Office PowerPoint</Application>
  <PresentationFormat>On-screen Show (16:9)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等线 Light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878</cp:revision>
  <dcterms:created xsi:type="dcterms:W3CDTF">2017-07-29T07:38:32Z</dcterms:created>
  <dcterms:modified xsi:type="dcterms:W3CDTF">2025-04-06T00:12:42Z</dcterms:modified>
</cp:coreProperties>
</file>