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6" r:id="rId3"/>
    <p:sldId id="274" r:id="rId4"/>
    <p:sldId id="264" r:id="rId5"/>
    <p:sldId id="265" r:id="rId6"/>
    <p:sldId id="275" r:id="rId7"/>
    <p:sldId id="266" r:id="rId8"/>
    <p:sldId id="267" r:id="rId9"/>
    <p:sldId id="261" r:id="rId10"/>
    <p:sldId id="270" r:id="rId11"/>
    <p:sldId id="271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0A9"/>
    <a:srgbClr val="CCFF99"/>
    <a:srgbClr val="66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EA53-B26F-4FA0-AF28-2BEA596108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3596-1287-44FA-B2EF-7C0AAD55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72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A8A-E88A-4CF8-936B-3C762CF708E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8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38: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ai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ay  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ây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2-zpg.zdn.vn/8459714368848359333/1eb1443acd8931d7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77"/>
            <a:ext cx="9144000" cy="49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22-zpg.zdn.vn/8459714368848359333/1eb1443acd8931d768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b="84474"/>
          <a:stretch/>
        </p:blipFill>
        <p:spPr bwMode="auto">
          <a:xfrm>
            <a:off x="3503538" y="530779"/>
            <a:ext cx="1802109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780752" y="424486"/>
            <a:ext cx="220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Xin lçi</a:t>
            </a:r>
            <a:endParaRPr lang="vi-V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719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0" y="788545"/>
            <a:ext cx="335921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xem phim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289845" y="796697"/>
            <a:ext cx="301470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®ªm r»m</a:t>
            </a:r>
            <a:endParaRPr lang="en-US" sz="48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264665" y="788545"/>
            <a:ext cx="288895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.VnAvant" pitchFamily="34" charset="0"/>
              </a:rPr>
              <a:t>t«m hïm</a:t>
            </a:r>
            <a:endParaRPr lang="en-US" sz="48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1920719"/>
            <a:ext cx="8874492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- BÐ Lan bÞ c¶m cóm, bµ </a:t>
            </a:r>
            <a:r>
              <a:rPr lang="en-US" sz="4800" b="1" smtClean="0">
                <a:solidFill>
                  <a:srgbClr val="0070C0"/>
                </a:solidFill>
                <a:latin typeface=".VnAvant" pitchFamily="34" charset="0"/>
              </a:rPr>
              <a:t>bÕ em </a:t>
            </a:r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ra tr¹m y tÕ kh¸m.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7" y="3611675"/>
            <a:ext cx="887449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.VnAvant" pitchFamily="34" charset="0"/>
              </a:rPr>
              <a:t>- Nhµ </a:t>
            </a:r>
            <a:r>
              <a:rPr lang="en-US" sz="4800" b="1">
                <a:solidFill>
                  <a:srgbClr val="7030A0"/>
                </a:solidFill>
                <a:latin typeface=".VnAvant" pitchFamily="34" charset="0"/>
              </a:rPr>
              <a:t>bµ cã tñ gç lim.</a:t>
            </a:r>
          </a:p>
        </p:txBody>
      </p:sp>
    </p:spTree>
    <p:extLst>
      <p:ext uri="{BB962C8B-B14F-4D97-AF65-F5344CB8AC3E}">
        <p14:creationId xmlns:p14="http://schemas.microsoft.com/office/powerpoint/2010/main" val="13974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23560" y="1899139"/>
            <a:ext cx="48533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/>
          </a:p>
        </p:txBody>
      </p:sp>
      <p:pic>
        <p:nvPicPr>
          <p:cNvPr id="5" name="Picture 4" descr="https://f29-zpg.zdn.vn/2407533602462530736/11448cf33340cf1e96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3"/>
          <a:stretch/>
        </p:blipFill>
        <p:spPr bwMode="auto">
          <a:xfrm>
            <a:off x="96253" y="0"/>
            <a:ext cx="8884117" cy="4154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40632" y="4240091"/>
            <a:ext cx="864348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smtClean="0">
                <a:latin typeface=".VnAvant" pitchFamily="34" charset="0"/>
              </a:rPr>
              <a:t>Hai b¹n thi nh¶y d©y.</a:t>
            </a:r>
            <a:endParaRPr lang="en-US" sz="4800" b="1" dirty="0"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588174" y="4240482"/>
            <a:ext cx="103952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678331" y="4240090"/>
            <a:ext cx="103952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361275" y="4242028"/>
            <a:ext cx="103952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10126"/>
              </p:ext>
            </p:extLst>
          </p:nvPr>
        </p:nvGraphicFramePr>
        <p:xfrm>
          <a:off x="3380478" y="2347241"/>
          <a:ext cx="2787314" cy="1799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5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539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438396" y="234724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5610" y="327057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047593" y="234724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557186" y="650259"/>
            <a:ext cx="103952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554150" y="634769"/>
            <a:ext cx="103952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961698" y="634770"/>
            <a:ext cx="103952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578305" y="3277270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293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8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670892" y="521308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bµi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607673" y="52130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l¸i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693392" y="2078075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n¶y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4667022" y="2074133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tay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93391" y="3488378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®Ëy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797673" y="3477937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lÉy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74815" y="521308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43193" y="2078075"/>
            <a:ext cx="122564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ay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902551" y="2074134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ay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987954" y="3475561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88445" y="3485376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796676" y="515669"/>
            <a:ext cx="94522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29-zpg.zdn.vn/4387184622081056054/cebaa0051fb6e3e8ba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 b="26101"/>
          <a:stretch/>
        </p:blipFill>
        <p:spPr bwMode="auto">
          <a:xfrm>
            <a:off x="180125" y="658610"/>
            <a:ext cx="8867905" cy="20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0125" y="3066716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chïm v¶i­</a:t>
            </a:r>
            <a:r>
              <a:rPr lang="vi-VN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8940" y="3066716"/>
            <a:ext cx="692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4510" y="3053073"/>
            <a:ext cx="26308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m¸y cµy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8724" y="3053086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®¸m m©y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3284" y="3050052"/>
            <a:ext cx="883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92539" y="3053086"/>
            <a:ext cx="883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1830" y="3057487"/>
            <a:ext cx="883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26-zpg.zdn.vn/8071333869786197065/098fd30c6cbf90e1c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23-zpg.zdn.vn/8944353776227409670/fa3cdfba60099c57c5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12373"/>
          <a:stretch/>
        </p:blipFill>
        <p:spPr bwMode="auto">
          <a:xfrm>
            <a:off x="819806" y="346842"/>
            <a:ext cx="7577959" cy="36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f30-zpg.zdn.vn/8770717328142433907/fc7022fdab4e57100e5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 bwMode="auto">
          <a:xfrm>
            <a:off x="21266" y="-332258"/>
            <a:ext cx="9055357" cy="3827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3572465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.VnAvant" pitchFamily="34" charset="0"/>
              </a:rPr>
              <a:t>	Nai con nh×n thÊy con g× bÐ nhá, th©n ®Çy gai nhän trªn b·i cá.   Nã ch¹y vÒ nhµ, hæn hÓn kÓ cho mÑ nghe.   Nai mÑ tñm tØm: “B¹n nhÝm ®Êy, con ¹”.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273644" y="3995628"/>
            <a:ext cx="69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14269" y="3447338"/>
            <a:ext cx="3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  <a:endParaRPr lang="vi-VN" sz="2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044113" y="3912255"/>
            <a:ext cx="3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endParaRPr lang="vi-VN" sz="2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771972" y="4361236"/>
            <a:ext cx="3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  <a:endParaRPr lang="vi-VN" sz="24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55459" y="3993727"/>
            <a:ext cx="55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8303711" y="3565809"/>
            <a:ext cx="55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949542" y="3572463"/>
            <a:ext cx="55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75725" y="3568658"/>
            <a:ext cx="69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528597" y="3571555"/>
            <a:ext cx="69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890718" y="4428757"/>
            <a:ext cx="69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199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110</Words>
  <Application>Microsoft Office PowerPoint</Application>
  <PresentationFormat>On-screen Show (16:9)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ThaoThao</dc:creator>
  <cp:lastModifiedBy>Windows User</cp:lastModifiedBy>
  <cp:revision>22</cp:revision>
  <dcterms:created xsi:type="dcterms:W3CDTF">2020-08-19T13:17:51Z</dcterms:created>
  <dcterms:modified xsi:type="dcterms:W3CDTF">2025-04-06T00:13:08Z</dcterms:modified>
</cp:coreProperties>
</file>