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4"/>
  </p:notesMasterIdLst>
  <p:sldIdLst>
    <p:sldId id="271" r:id="rId4"/>
    <p:sldId id="257" r:id="rId5"/>
    <p:sldId id="258" r:id="rId6"/>
    <p:sldId id="260" r:id="rId7"/>
    <p:sldId id="264" r:id="rId8"/>
    <p:sldId id="265" r:id="rId9"/>
    <p:sldId id="266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F0D2B-0B9C-43EA-AAE0-1F75915A93C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FE9BA-4EF4-409B-B1F9-14BCC186F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35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23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24427C-EAB7-4708-97F3-3588C0DD33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4308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BDCD69-E479-49D6-B8E5-2E0D23F8A2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0BD76-7311-466A-9C7F-0D3E976788F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94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36701B-EDA2-4899-9F13-C3E3CE216BB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0ECDFD-7072-403B-A715-0605F4FC11E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97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9125A-553E-4A0C-A771-CD27A9F5865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25A45-FEEC-4A2B-AA6C-D387DF54C77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3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8F88D-B0BC-473D-85DB-D066038B6D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E6567-902D-4EC0-BE70-483C8BFEB36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200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E82300-91E4-4C08-95DD-D2BEB9EF2A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220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7F0A45-7C1A-4550-93D0-6BB4484EF1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50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625A21-D2D7-4F4A-BE62-B3359EC9FDC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49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1838E8-FF68-4C2E-AD05-0381DDB85C1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415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D1457D-AC85-433A-85AB-4530DECF0BB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803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8236AC-AA31-49A1-819C-F0A8A1BA9CB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16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D0A57-CC0C-4662-B14B-A34EEE827E1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29CF42-DC5A-435B-B5F9-335D06192DB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796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1CC734-CB45-404F-BA63-D40E8EE16B9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45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D0A8E1-38A8-4775-8968-743ED49B18E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411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13183-E08F-4BBC-91F0-532A9581736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146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49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3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72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4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52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D9D5A-165F-4322-B623-CA9913C61A2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285AA3-9E7B-4C24-B44D-7A8700AF696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7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0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5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4EC98-84EF-434C-B48C-52CAEF7E842E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D1582-AD0E-4C85-B8A2-32A9993BEB3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17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D1E7A4-F201-4D8A-99B4-34AC3F29D78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6BD7A-89AE-4A20-ABA3-BE74274C8A2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7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0486-009A-4AD9-A51E-32D5716E4F0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19F266-67C8-4C66-B7AC-4830C28EEA3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03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D71B2-67A5-4DBC-A4A9-5C9DF609587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5C649-C1B5-472F-8B97-58C46D0AEFB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2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EFA16-2648-49A8-A8B3-B0CC761F36A6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33CE8E-478B-4493-8F5A-F028F312F67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368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1D1BEA-00A4-488F-AF72-524038CE7EA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929E0-7731-44AD-ACDF-770DE26839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82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7 w 2123"/>
                <a:gd name="T1" fmla="*/ 986 h 1696"/>
                <a:gd name="T2" fmla="*/ 541 w 2123"/>
                <a:gd name="T3" fmla="*/ 646 h 1696"/>
                <a:gd name="T4" fmla="*/ 667 w 2123"/>
                <a:gd name="T5" fmla="*/ 374 h 1696"/>
                <a:gd name="T6" fmla="*/ 922 w 2123"/>
                <a:gd name="T7" fmla="*/ 555 h 1696"/>
                <a:gd name="T8" fmla="*/ 1208 w 2123"/>
                <a:gd name="T9" fmla="*/ 822 h 1696"/>
                <a:gd name="T10" fmla="*/ 1475 w 2123"/>
                <a:gd name="T11" fmla="*/ 1049 h 1696"/>
                <a:gd name="T12" fmla="*/ 1791 w 2123"/>
                <a:gd name="T13" fmla="*/ 1286 h 1696"/>
                <a:gd name="T14" fmla="*/ 1873 w 2123"/>
                <a:gd name="T15" fmla="*/ 1337 h 1696"/>
                <a:gd name="T16" fmla="*/ 1826 w 2123"/>
                <a:gd name="T17" fmla="*/ 1281 h 1696"/>
                <a:gd name="T18" fmla="*/ 1404 w 2123"/>
                <a:gd name="T19" fmla="*/ 947 h 1696"/>
                <a:gd name="T20" fmla="*/ 1082 w 2123"/>
                <a:gd name="T21" fmla="*/ 646 h 1696"/>
                <a:gd name="T22" fmla="*/ 719 w 2123"/>
                <a:gd name="T23" fmla="*/ 311 h 1696"/>
                <a:gd name="T24" fmla="*/ 994 w 2123"/>
                <a:gd name="T25" fmla="*/ 294 h 1696"/>
                <a:gd name="T26" fmla="*/ 1279 w 2123"/>
                <a:gd name="T27" fmla="*/ 300 h 1696"/>
                <a:gd name="T28" fmla="*/ 1606 w 2123"/>
                <a:gd name="T29" fmla="*/ 254 h 1696"/>
                <a:gd name="T30" fmla="*/ 2112 w 2123"/>
                <a:gd name="T31" fmla="*/ 186 h 1696"/>
                <a:gd name="T32" fmla="*/ 2064 w 2123"/>
                <a:gd name="T33" fmla="*/ 164 h 1696"/>
                <a:gd name="T34" fmla="*/ 1535 w 2123"/>
                <a:gd name="T35" fmla="*/ 243 h 1696"/>
                <a:gd name="T36" fmla="*/ 1202 w 2123"/>
                <a:gd name="T37" fmla="*/ 260 h 1696"/>
                <a:gd name="T38" fmla="*/ 755 w 2123"/>
                <a:gd name="T39" fmla="*/ 243 h 1696"/>
                <a:gd name="T40" fmla="*/ 815 w 2123"/>
                <a:gd name="T41" fmla="*/ 215 h 1696"/>
                <a:gd name="T42" fmla="*/ 1136 w 2123"/>
                <a:gd name="T43" fmla="*/ 0 h 1696"/>
                <a:gd name="T44" fmla="*/ 1082 w 2123"/>
                <a:gd name="T45" fmla="*/ 28 h 1696"/>
                <a:gd name="T46" fmla="*/ 1005 w 2123"/>
                <a:gd name="T47" fmla="*/ 79 h 1696"/>
                <a:gd name="T48" fmla="*/ 851 w 2123"/>
                <a:gd name="T49" fmla="*/ 181 h 1696"/>
                <a:gd name="T50" fmla="*/ 667 w 2123"/>
                <a:gd name="T51" fmla="*/ 266 h 1696"/>
                <a:gd name="T52" fmla="*/ 631 w 2123"/>
                <a:gd name="T53" fmla="*/ 340 h 1696"/>
                <a:gd name="T54" fmla="*/ 303 w 2123"/>
                <a:gd name="T55" fmla="*/ 555 h 1696"/>
                <a:gd name="T56" fmla="*/ 0 w 2123"/>
                <a:gd name="T57" fmla="*/ 686 h 1696"/>
                <a:gd name="T58" fmla="*/ 0 w 2123"/>
                <a:gd name="T59" fmla="*/ 691 h 1696"/>
                <a:gd name="T60" fmla="*/ 0 w 2123"/>
                <a:gd name="T61" fmla="*/ 725 h 1696"/>
                <a:gd name="T62" fmla="*/ 297 w 2123"/>
                <a:gd name="T63" fmla="*/ 601 h 1696"/>
                <a:gd name="T64" fmla="*/ 589 w 2123"/>
                <a:gd name="T65" fmla="*/ 408 h 1696"/>
                <a:gd name="T66" fmla="*/ 505 w 2123"/>
                <a:gd name="T67" fmla="*/ 635 h 1696"/>
                <a:gd name="T68" fmla="*/ 523 w 2123"/>
                <a:gd name="T69" fmla="*/ 941 h 1696"/>
                <a:gd name="T70" fmla="*/ 458 w 2123"/>
                <a:gd name="T71" fmla="*/ 1105 h 1696"/>
                <a:gd name="T72" fmla="*/ 327 w 2123"/>
                <a:gd name="T73" fmla="*/ 1400 h 1696"/>
                <a:gd name="T74" fmla="*/ 321 w 2123"/>
                <a:gd name="T75" fmla="*/ 1604 h 1696"/>
                <a:gd name="T76" fmla="*/ 327 w 2123"/>
                <a:gd name="T77" fmla="*/ 1604 h 1696"/>
                <a:gd name="T78" fmla="*/ 345 w 2123"/>
                <a:gd name="T79" fmla="*/ 1468 h 1696"/>
                <a:gd name="T80" fmla="*/ 577 w 2123"/>
                <a:gd name="T81" fmla="*/ 986 h 1696"/>
                <a:gd name="T82" fmla="*/ 577 w 2123"/>
                <a:gd name="T83" fmla="*/ 986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4 w 969"/>
                <a:gd name="T1" fmla="*/ 1189 h 1192"/>
                <a:gd name="T2" fmla="*/ 492 w 969"/>
                <a:gd name="T3" fmla="*/ 1195 h 1192"/>
                <a:gd name="T4" fmla="*/ 582 w 969"/>
                <a:gd name="T5" fmla="*/ 1153 h 1192"/>
                <a:gd name="T6" fmla="*/ 816 w 969"/>
                <a:gd name="T7" fmla="*/ 1088 h 1192"/>
                <a:gd name="T8" fmla="*/ 937 w 969"/>
                <a:gd name="T9" fmla="*/ 1058 h 1192"/>
                <a:gd name="T10" fmla="*/ 762 w 969"/>
                <a:gd name="T11" fmla="*/ 991 h 1192"/>
                <a:gd name="T12" fmla="*/ 558 w 969"/>
                <a:gd name="T13" fmla="*/ 955 h 1192"/>
                <a:gd name="T14" fmla="*/ 198 w 969"/>
                <a:gd name="T15" fmla="*/ 973 h 1192"/>
                <a:gd name="T16" fmla="*/ 300 w 969"/>
                <a:gd name="T17" fmla="*/ 895 h 1192"/>
                <a:gd name="T18" fmla="*/ 498 w 969"/>
                <a:gd name="T19" fmla="*/ 805 h 1192"/>
                <a:gd name="T20" fmla="*/ 697 w 969"/>
                <a:gd name="T21" fmla="*/ 673 h 1192"/>
                <a:gd name="T22" fmla="*/ 703 w 969"/>
                <a:gd name="T23" fmla="*/ 673 h 1192"/>
                <a:gd name="T24" fmla="*/ 715 w 969"/>
                <a:gd name="T25" fmla="*/ 667 h 1192"/>
                <a:gd name="T26" fmla="*/ 756 w 969"/>
                <a:gd name="T27" fmla="*/ 649 h 1192"/>
                <a:gd name="T28" fmla="*/ 780 w 969"/>
                <a:gd name="T29" fmla="*/ 643 h 1192"/>
                <a:gd name="T30" fmla="*/ 792 w 969"/>
                <a:gd name="T31" fmla="*/ 631 h 1192"/>
                <a:gd name="T32" fmla="*/ 798 w 969"/>
                <a:gd name="T33" fmla="*/ 619 h 1192"/>
                <a:gd name="T34" fmla="*/ 792 w 969"/>
                <a:gd name="T35" fmla="*/ 613 h 1192"/>
                <a:gd name="T36" fmla="*/ 786 w 969"/>
                <a:gd name="T37" fmla="*/ 601 h 1192"/>
                <a:gd name="T38" fmla="*/ 786 w 969"/>
                <a:gd name="T39" fmla="*/ 576 h 1192"/>
                <a:gd name="T40" fmla="*/ 798 w 969"/>
                <a:gd name="T41" fmla="*/ 546 h 1192"/>
                <a:gd name="T42" fmla="*/ 810 w 969"/>
                <a:gd name="T43" fmla="*/ 516 h 1192"/>
                <a:gd name="T44" fmla="*/ 828 w 969"/>
                <a:gd name="T45" fmla="*/ 486 h 1192"/>
                <a:gd name="T46" fmla="*/ 840 w 969"/>
                <a:gd name="T47" fmla="*/ 456 h 1192"/>
                <a:gd name="T48" fmla="*/ 846 w 969"/>
                <a:gd name="T49" fmla="*/ 438 h 1192"/>
                <a:gd name="T50" fmla="*/ 853 w 969"/>
                <a:gd name="T51" fmla="*/ 432 h 1192"/>
                <a:gd name="T52" fmla="*/ 853 w 969"/>
                <a:gd name="T53" fmla="*/ 348 h 1192"/>
                <a:gd name="T54" fmla="*/ 853 w 969"/>
                <a:gd name="T55" fmla="*/ 342 h 1192"/>
                <a:gd name="T56" fmla="*/ 859 w 969"/>
                <a:gd name="T57" fmla="*/ 336 h 1192"/>
                <a:gd name="T58" fmla="*/ 877 w 969"/>
                <a:gd name="T59" fmla="*/ 306 h 1192"/>
                <a:gd name="T60" fmla="*/ 889 w 969"/>
                <a:gd name="T61" fmla="*/ 270 h 1192"/>
                <a:gd name="T62" fmla="*/ 901 w 969"/>
                <a:gd name="T63" fmla="*/ 240 h 1192"/>
                <a:gd name="T64" fmla="*/ 907 w 969"/>
                <a:gd name="T65" fmla="*/ 228 h 1192"/>
                <a:gd name="T66" fmla="*/ 913 w 969"/>
                <a:gd name="T67" fmla="*/ 216 h 1192"/>
                <a:gd name="T68" fmla="*/ 931 w 969"/>
                <a:gd name="T69" fmla="*/ 173 h 1192"/>
                <a:gd name="T70" fmla="*/ 949 w 969"/>
                <a:gd name="T71" fmla="*/ 137 h 1192"/>
                <a:gd name="T72" fmla="*/ 955 w 969"/>
                <a:gd name="T73" fmla="*/ 125 h 1192"/>
                <a:gd name="T74" fmla="*/ 955 w 969"/>
                <a:gd name="T75" fmla="*/ 119 h 1192"/>
                <a:gd name="T76" fmla="*/ 973 w 969"/>
                <a:gd name="T77" fmla="*/ 0 h 1192"/>
                <a:gd name="T78" fmla="*/ 949 w 969"/>
                <a:gd name="T79" fmla="*/ 47 h 1192"/>
                <a:gd name="T80" fmla="*/ 786 w 969"/>
                <a:gd name="T81" fmla="*/ 113 h 1192"/>
                <a:gd name="T82" fmla="*/ 709 w 969"/>
                <a:gd name="T83" fmla="*/ 161 h 1192"/>
                <a:gd name="T84" fmla="*/ 462 w 969"/>
                <a:gd name="T85" fmla="*/ 234 h 1192"/>
                <a:gd name="T86" fmla="*/ 282 w 969"/>
                <a:gd name="T87" fmla="*/ 288 h 1192"/>
                <a:gd name="T88" fmla="*/ 174 w 969"/>
                <a:gd name="T89" fmla="*/ 294 h 1192"/>
                <a:gd name="T90" fmla="*/ 12 w 969"/>
                <a:gd name="T91" fmla="*/ 486 h 1192"/>
                <a:gd name="T92" fmla="*/ 0 w 969"/>
                <a:gd name="T93" fmla="*/ 510 h 1192"/>
                <a:gd name="T94" fmla="*/ 0 w 969"/>
                <a:gd name="T95" fmla="*/ 1189 h 1192"/>
                <a:gd name="T96" fmla="*/ 96 w 969"/>
                <a:gd name="T97" fmla="*/ 1183 h 1192"/>
                <a:gd name="T98" fmla="*/ 324 w 969"/>
                <a:gd name="T99" fmla="*/ 1189 h 1192"/>
                <a:gd name="T100" fmla="*/ 324 w 969"/>
                <a:gd name="T101" fmla="*/ 1189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8 w 2176"/>
                <a:gd name="T1" fmla="*/ 769 h 1505"/>
                <a:gd name="T2" fmla="*/ 1195 w 2176"/>
                <a:gd name="T3" fmla="*/ 1237 h 1505"/>
                <a:gd name="T4" fmla="*/ 960 w 2176"/>
                <a:gd name="T5" fmla="*/ 1195 h 1505"/>
                <a:gd name="T6" fmla="*/ 726 w 2176"/>
                <a:gd name="T7" fmla="*/ 1129 h 1505"/>
                <a:gd name="T8" fmla="*/ 444 w 2176"/>
                <a:gd name="T9" fmla="*/ 1111 h 1505"/>
                <a:gd name="T10" fmla="*/ 0 w 2176"/>
                <a:gd name="T11" fmla="*/ 1081 h 1505"/>
                <a:gd name="T12" fmla="*/ 30 w 2176"/>
                <a:gd name="T13" fmla="*/ 1117 h 1505"/>
                <a:gd name="T14" fmla="*/ 498 w 2176"/>
                <a:gd name="T15" fmla="*/ 1135 h 1505"/>
                <a:gd name="T16" fmla="*/ 780 w 2176"/>
                <a:gd name="T17" fmla="*/ 1189 h 1505"/>
                <a:gd name="T18" fmla="*/ 1135 w 2176"/>
                <a:gd name="T19" fmla="*/ 1304 h 1505"/>
                <a:gd name="T20" fmla="*/ 1074 w 2176"/>
                <a:gd name="T21" fmla="*/ 1322 h 1505"/>
                <a:gd name="T22" fmla="*/ 714 w 2176"/>
                <a:gd name="T23" fmla="*/ 1508 h 1505"/>
                <a:gd name="T24" fmla="*/ 768 w 2176"/>
                <a:gd name="T25" fmla="*/ 1484 h 1505"/>
                <a:gd name="T26" fmla="*/ 865 w 2176"/>
                <a:gd name="T27" fmla="*/ 1442 h 1505"/>
                <a:gd name="T28" fmla="*/ 1026 w 2176"/>
                <a:gd name="T29" fmla="*/ 1358 h 1505"/>
                <a:gd name="T30" fmla="*/ 1219 w 2176"/>
                <a:gd name="T31" fmla="*/ 1298 h 1505"/>
                <a:gd name="T32" fmla="*/ 1272 w 2176"/>
                <a:gd name="T33" fmla="*/ 1225 h 1505"/>
                <a:gd name="T34" fmla="*/ 1639 w 2176"/>
                <a:gd name="T35" fmla="*/ 1045 h 1505"/>
                <a:gd name="T36" fmla="*/ 1939 w 2176"/>
                <a:gd name="T37" fmla="*/ 955 h 1505"/>
                <a:gd name="T38" fmla="*/ 2185 w 2176"/>
                <a:gd name="T39" fmla="*/ 823 h 1505"/>
                <a:gd name="T40" fmla="*/ 1969 w 2176"/>
                <a:gd name="T41" fmla="*/ 913 h 1505"/>
                <a:gd name="T42" fmla="*/ 1663 w 2176"/>
                <a:gd name="T43" fmla="*/ 991 h 1505"/>
                <a:gd name="T44" fmla="*/ 1345 w 2176"/>
                <a:gd name="T45" fmla="*/ 1153 h 1505"/>
                <a:gd name="T46" fmla="*/ 1507 w 2176"/>
                <a:gd name="T47" fmla="*/ 907 h 1505"/>
                <a:gd name="T48" fmla="*/ 1627 w 2176"/>
                <a:gd name="T49" fmla="*/ 546 h 1505"/>
                <a:gd name="T50" fmla="*/ 1747 w 2176"/>
                <a:gd name="T51" fmla="*/ 373 h 1505"/>
                <a:gd name="T52" fmla="*/ 1987 w 2176"/>
                <a:gd name="T53" fmla="*/ 60 h 1505"/>
                <a:gd name="T54" fmla="*/ 2011 w 2176"/>
                <a:gd name="T55" fmla="*/ 0 h 1505"/>
                <a:gd name="T56" fmla="*/ 1981 w 2176"/>
                <a:gd name="T57" fmla="*/ 0 h 1505"/>
                <a:gd name="T58" fmla="*/ 1603 w 2176"/>
                <a:gd name="T59" fmla="*/ 481 h 1505"/>
                <a:gd name="T60" fmla="*/ 1483 w 2176"/>
                <a:gd name="T61" fmla="*/ 889 h 1505"/>
                <a:gd name="T62" fmla="*/ 1260 w 2176"/>
                <a:gd name="T63" fmla="*/ 1177 h 1505"/>
                <a:gd name="T64" fmla="*/ 1135 w 2176"/>
                <a:gd name="T65" fmla="*/ 907 h 1505"/>
                <a:gd name="T66" fmla="*/ 1014 w 2176"/>
                <a:gd name="T67" fmla="*/ 541 h 1505"/>
                <a:gd name="T68" fmla="*/ 889 w 2176"/>
                <a:gd name="T69" fmla="*/ 222 h 1505"/>
                <a:gd name="T70" fmla="*/ 792 w 2176"/>
                <a:gd name="T71" fmla="*/ 0 h 1505"/>
                <a:gd name="T72" fmla="*/ 756 w 2176"/>
                <a:gd name="T73" fmla="*/ 0 h 1505"/>
                <a:gd name="T74" fmla="*/ 907 w 2176"/>
                <a:gd name="T75" fmla="*/ 355 h 1505"/>
                <a:gd name="T76" fmla="*/ 1038 w 2176"/>
                <a:gd name="T77" fmla="*/ 769 h 1505"/>
                <a:gd name="T78" fmla="*/ 1038 w 2176"/>
                <a:gd name="T79" fmla="*/ 76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2 w 813"/>
                <a:gd name="T1" fmla="*/ 565 h 804"/>
                <a:gd name="T2" fmla="*/ 330 w 813"/>
                <a:gd name="T3" fmla="*/ 439 h 804"/>
                <a:gd name="T4" fmla="*/ 648 w 813"/>
                <a:gd name="T5" fmla="*/ 217 h 804"/>
                <a:gd name="T6" fmla="*/ 816 w 813"/>
                <a:gd name="T7" fmla="*/ 0 h 804"/>
                <a:gd name="T8" fmla="*/ 678 w 813"/>
                <a:gd name="T9" fmla="*/ 150 h 804"/>
                <a:gd name="T10" fmla="*/ 145 w 813"/>
                <a:gd name="T11" fmla="*/ 505 h 804"/>
                <a:gd name="T12" fmla="*/ 0 w 813"/>
                <a:gd name="T13" fmla="*/ 734 h 804"/>
                <a:gd name="T14" fmla="*/ 0 w 813"/>
                <a:gd name="T15" fmla="*/ 806 h 804"/>
                <a:gd name="T16" fmla="*/ 162 w 813"/>
                <a:gd name="T17" fmla="*/ 565 h 804"/>
                <a:gd name="T18" fmla="*/ 162 w 813"/>
                <a:gd name="T19" fmla="*/ 565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2 w 759"/>
                <a:gd name="T1" fmla="*/ 66 h 107"/>
                <a:gd name="T2" fmla="*/ 762 w 759"/>
                <a:gd name="T3" fmla="*/ 0 h 107"/>
                <a:gd name="T4" fmla="*/ 498 w 759"/>
                <a:gd name="T5" fmla="*/ 36 h 107"/>
                <a:gd name="T6" fmla="*/ 139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2 w 759"/>
                <a:gd name="T15" fmla="*/ 66 h 107"/>
                <a:gd name="T16" fmla="*/ 46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3 w 3169"/>
                <a:gd name="T1" fmla="*/ 240 h 743"/>
                <a:gd name="T2" fmla="*/ 1741 w 3169"/>
                <a:gd name="T3" fmla="*/ 234 h 743"/>
                <a:gd name="T4" fmla="*/ 2096 w 3169"/>
                <a:gd name="T5" fmla="*/ 252 h 743"/>
                <a:gd name="T6" fmla="*/ 2515 w 3169"/>
                <a:gd name="T7" fmla="*/ 234 h 743"/>
                <a:gd name="T8" fmla="*/ 3182 w 3169"/>
                <a:gd name="T9" fmla="*/ 205 h 743"/>
                <a:gd name="T10" fmla="*/ 3128 w 3169"/>
                <a:gd name="T11" fmla="*/ 187 h 743"/>
                <a:gd name="T12" fmla="*/ 2432 w 3169"/>
                <a:gd name="T13" fmla="*/ 222 h 743"/>
                <a:gd name="T14" fmla="*/ 2011 w 3169"/>
                <a:gd name="T15" fmla="*/ 222 h 743"/>
                <a:gd name="T16" fmla="*/ 1465 w 3169"/>
                <a:gd name="T17" fmla="*/ 187 h 743"/>
                <a:gd name="T18" fmla="*/ 1549 w 3169"/>
                <a:gd name="T19" fmla="*/ 168 h 743"/>
                <a:gd name="T20" fmla="*/ 2047 w 3169"/>
                <a:gd name="T21" fmla="*/ 0 h 743"/>
                <a:gd name="T22" fmla="*/ 1969 w 3169"/>
                <a:gd name="T23" fmla="*/ 24 h 743"/>
                <a:gd name="T24" fmla="*/ 1844 w 3169"/>
                <a:gd name="T25" fmla="*/ 66 h 743"/>
                <a:gd name="T26" fmla="*/ 1609 w 3169"/>
                <a:gd name="T27" fmla="*/ 138 h 743"/>
                <a:gd name="T28" fmla="*/ 1344 w 3169"/>
                <a:gd name="T29" fmla="*/ 199 h 743"/>
                <a:gd name="T30" fmla="*/ 1273 w 3169"/>
                <a:gd name="T31" fmla="*/ 252 h 743"/>
                <a:gd name="T32" fmla="*/ 768 w 3169"/>
                <a:gd name="T33" fmla="*/ 414 h 743"/>
                <a:gd name="T34" fmla="*/ 336 w 3169"/>
                <a:gd name="T35" fmla="*/ 504 h 743"/>
                <a:gd name="T36" fmla="*/ 0 w 3169"/>
                <a:gd name="T37" fmla="*/ 619 h 743"/>
                <a:gd name="T38" fmla="*/ 300 w 3169"/>
                <a:gd name="T39" fmla="*/ 540 h 743"/>
                <a:gd name="T40" fmla="*/ 738 w 3169"/>
                <a:gd name="T41" fmla="*/ 450 h 743"/>
                <a:gd name="T42" fmla="*/ 1183 w 3169"/>
                <a:gd name="T43" fmla="*/ 312 h 743"/>
                <a:gd name="T44" fmla="*/ 985 w 3169"/>
                <a:gd name="T45" fmla="*/ 492 h 743"/>
                <a:gd name="T46" fmla="*/ 871 w 3169"/>
                <a:gd name="T47" fmla="*/ 745 h 743"/>
                <a:gd name="T48" fmla="*/ 865 w 3169"/>
                <a:gd name="T49" fmla="*/ 745 h 743"/>
                <a:gd name="T50" fmla="*/ 937 w 3169"/>
                <a:gd name="T51" fmla="*/ 745 h 743"/>
                <a:gd name="T52" fmla="*/ 1026 w 3169"/>
                <a:gd name="T53" fmla="*/ 498 h 743"/>
                <a:gd name="T54" fmla="*/ 1302 w 3169"/>
                <a:gd name="T55" fmla="*/ 282 h 743"/>
                <a:gd name="T56" fmla="*/ 1537 w 3169"/>
                <a:gd name="T57" fmla="*/ 450 h 743"/>
                <a:gd name="T58" fmla="*/ 1777 w 3169"/>
                <a:gd name="T59" fmla="*/ 679 h 743"/>
                <a:gd name="T60" fmla="*/ 1862 w 3169"/>
                <a:gd name="T61" fmla="*/ 745 h 743"/>
                <a:gd name="T62" fmla="*/ 1927 w 3169"/>
                <a:gd name="T63" fmla="*/ 745 h 743"/>
                <a:gd name="T64" fmla="*/ 1699 w 3169"/>
                <a:gd name="T65" fmla="*/ 528 h 743"/>
                <a:gd name="T66" fmla="*/ 1393 w 3169"/>
                <a:gd name="T67" fmla="*/ 240 h 743"/>
                <a:gd name="T68" fmla="*/ 1393 w 3169"/>
                <a:gd name="T69" fmla="*/ 240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50 w 2153"/>
                <a:gd name="T1" fmla="*/ 853 h 1930"/>
                <a:gd name="T2" fmla="*/ 1945 w 2153"/>
                <a:gd name="T3" fmla="*/ 1021 h 1930"/>
                <a:gd name="T4" fmla="*/ 2060 w 2153"/>
                <a:gd name="T5" fmla="*/ 1170 h 1930"/>
                <a:gd name="T6" fmla="*/ 2126 w 2153"/>
                <a:gd name="T7" fmla="*/ 1249 h 1930"/>
                <a:gd name="T8" fmla="*/ 2162 w 2153"/>
                <a:gd name="T9" fmla="*/ 1297 h 1930"/>
                <a:gd name="T10" fmla="*/ 1897 w 2153"/>
                <a:gd name="T11" fmla="*/ 979 h 1930"/>
                <a:gd name="T12" fmla="*/ 1868 w 2153"/>
                <a:gd name="T13" fmla="*/ 931 h 1930"/>
                <a:gd name="T14" fmla="*/ 1789 w 2153"/>
                <a:gd name="T15" fmla="*/ 1243 h 1930"/>
                <a:gd name="T16" fmla="*/ 1777 w 2153"/>
                <a:gd name="T17" fmla="*/ 1489 h 1930"/>
                <a:gd name="T18" fmla="*/ 1826 w 2153"/>
                <a:gd name="T19" fmla="*/ 1910 h 1930"/>
                <a:gd name="T20" fmla="*/ 1795 w 2153"/>
                <a:gd name="T21" fmla="*/ 1934 h 1930"/>
                <a:gd name="T22" fmla="*/ 1753 w 2153"/>
                <a:gd name="T23" fmla="*/ 1537 h 1930"/>
                <a:gd name="T24" fmla="*/ 1735 w 2153"/>
                <a:gd name="T25" fmla="*/ 1291 h 1930"/>
                <a:gd name="T26" fmla="*/ 1771 w 2153"/>
                <a:gd name="T27" fmla="*/ 1087 h 1930"/>
                <a:gd name="T28" fmla="*/ 1777 w 2153"/>
                <a:gd name="T29" fmla="*/ 877 h 1930"/>
                <a:gd name="T30" fmla="*/ 1273 w 2153"/>
                <a:gd name="T31" fmla="*/ 1009 h 1930"/>
                <a:gd name="T32" fmla="*/ 828 w 2153"/>
                <a:gd name="T33" fmla="*/ 1134 h 1930"/>
                <a:gd name="T34" fmla="*/ 324 w 2153"/>
                <a:gd name="T35" fmla="*/ 1315 h 1930"/>
                <a:gd name="T36" fmla="*/ 18 w 2153"/>
                <a:gd name="T37" fmla="*/ 1423 h 1930"/>
                <a:gd name="T38" fmla="*/ 312 w 2153"/>
                <a:gd name="T39" fmla="*/ 1285 h 1930"/>
                <a:gd name="T40" fmla="*/ 685 w 2153"/>
                <a:gd name="T41" fmla="*/ 1146 h 1930"/>
                <a:gd name="T42" fmla="*/ 1026 w 2153"/>
                <a:gd name="T43" fmla="*/ 1039 h 1930"/>
                <a:gd name="T44" fmla="*/ 1417 w 2153"/>
                <a:gd name="T45" fmla="*/ 931 h 1930"/>
                <a:gd name="T46" fmla="*/ 1699 w 2153"/>
                <a:gd name="T47" fmla="*/ 817 h 1930"/>
                <a:gd name="T48" fmla="*/ 1339 w 2153"/>
                <a:gd name="T49" fmla="*/ 624 h 1930"/>
                <a:gd name="T50" fmla="*/ 865 w 2153"/>
                <a:gd name="T51" fmla="*/ 516 h 1930"/>
                <a:gd name="T52" fmla="*/ 228 w 2153"/>
                <a:gd name="T53" fmla="*/ 161 h 1930"/>
                <a:gd name="T54" fmla="*/ 0 w 2153"/>
                <a:gd name="T55" fmla="*/ 83 h 1930"/>
                <a:gd name="T56" fmla="*/ 330 w 2153"/>
                <a:gd name="T57" fmla="*/ 179 h 1930"/>
                <a:gd name="T58" fmla="*/ 715 w 2153"/>
                <a:gd name="T59" fmla="*/ 384 h 1930"/>
                <a:gd name="T60" fmla="*/ 937 w 2153"/>
                <a:gd name="T61" fmla="*/ 492 h 1930"/>
                <a:gd name="T62" fmla="*/ 1357 w 2153"/>
                <a:gd name="T63" fmla="*/ 594 h 1930"/>
                <a:gd name="T64" fmla="*/ 1657 w 2153"/>
                <a:gd name="T65" fmla="*/ 745 h 1930"/>
                <a:gd name="T66" fmla="*/ 1429 w 2153"/>
                <a:gd name="T67" fmla="*/ 462 h 1930"/>
                <a:gd name="T68" fmla="*/ 1291 w 2153"/>
                <a:gd name="T69" fmla="*/ 191 h 1930"/>
                <a:gd name="T70" fmla="*/ 1159 w 2153"/>
                <a:gd name="T71" fmla="*/ 0 h 1930"/>
                <a:gd name="T72" fmla="*/ 1345 w 2153"/>
                <a:gd name="T73" fmla="*/ 215 h 1930"/>
                <a:gd name="T74" fmla="*/ 1495 w 2153"/>
                <a:gd name="T75" fmla="*/ 486 h 1930"/>
                <a:gd name="T76" fmla="*/ 1753 w 2153"/>
                <a:gd name="T77" fmla="*/ 805 h 1930"/>
                <a:gd name="T78" fmla="*/ 1850 w 2153"/>
                <a:gd name="T79" fmla="*/ 853 h 1930"/>
                <a:gd name="T80" fmla="*/ 1850 w 2153"/>
                <a:gd name="T81" fmla="*/ 85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6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7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4639A-7023-4B7F-89B7-547881C108C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4/7/2025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14448-0094-448E-888C-13B2BEF935D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5449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212CF0-275F-4B1B-A2FA-D2DFAA34C8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73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791291"/>
            <a:ext cx="8338236" cy="4669232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2339" y="3787188"/>
            <a:ext cx="6870931" cy="153865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3: 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4986" y="2895215"/>
            <a:ext cx="795245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4267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6545" y="179850"/>
            <a:ext cx="10631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0" y="1041624"/>
            <a:ext cx="328371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 (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5038" y="0"/>
            <a:ext cx="524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6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6600" b="0" dirty="0">
                <a:solidFill>
                  <a:srgbClr val="00FF00"/>
                </a:solidFill>
                <a:latin typeface=".VnAvant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9641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60323" y="6211888"/>
            <a:ext cx="7162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Nam vµ b« </a:t>
            </a:r>
            <a:r>
              <a:rPr lang="en-US" sz="3600" dirty="0" err="1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c©u</a:t>
            </a:r>
            <a:r>
              <a:rPr lang="en-US" sz="3600" dirty="0" smtClean="0">
                <a:solidFill>
                  <a:srgbClr val="000000"/>
                </a:solidFill>
                <a:latin typeface=".VnAvant" panose="020B7200000000000000" pitchFamily="34" charset="0"/>
                <a:ea typeface="Verdana" panose="020B0604030504040204" pitchFamily="34" charset="0"/>
              </a:rPr>
              <a:t> ca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Verdana" panose="020B0604030504040204" pitchFamily="34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508965" y="6216232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65344" y="6211888"/>
            <a:ext cx="457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" y="0"/>
            <a:ext cx="12192000" cy="5834381"/>
          </a:xfrm>
          <a:prstGeom prst="rect">
            <a:avLst/>
          </a:prstGeom>
        </p:spPr>
      </p:pic>
      <p:sp>
        <p:nvSpPr>
          <p:cNvPr id="10" name="Line 15"/>
          <p:cNvSpPr>
            <a:spLocks noChangeShapeType="1"/>
          </p:cNvSpPr>
          <p:nvPr/>
        </p:nvSpPr>
        <p:spPr bwMode="auto">
          <a:xfrm flipH="1">
            <a:off x="8083730" y="6296297"/>
            <a:ext cx="80555" cy="8926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H="1">
            <a:off x="6399713" y="6240189"/>
            <a:ext cx="80555" cy="89268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6384789" y="6237192"/>
            <a:ext cx="80555" cy="89268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8082964" y="6276869"/>
            <a:ext cx="80555" cy="89268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squar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 animBg="1"/>
      <p:bldP spid="11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-381000"/>
            <a:ext cx="8229600" cy="1524000"/>
          </a:xfrm>
        </p:spPr>
        <p:txBody>
          <a:bodyPr/>
          <a:lstStyle/>
          <a:p>
            <a:pPr eaLnBrk="1" hangingPunct="1"/>
            <a:endParaRPr lang="en-US" altLang="en-US" sz="2800" i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3523874" y="81636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4800600" y="-206173"/>
            <a:ext cx="10907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96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9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9376" y="1468121"/>
          <a:ext cx="3042024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1012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21012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648074" y="1468121"/>
          <a:ext cx="3015878" cy="13647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939">
                  <a:extLst>
                    <a:ext uri="{9D8B030D-6E8A-4147-A177-3AD203B41FA5}">
                      <a16:colId xmlns:a16="http://schemas.microsoft.com/office/drawing/2014/main" val="1943293709"/>
                    </a:ext>
                  </a:extLst>
                </a:gridCol>
                <a:gridCol w="1507939">
                  <a:extLst>
                    <a:ext uri="{9D8B030D-6E8A-4147-A177-3AD203B41FA5}">
                      <a16:colId xmlns:a16="http://schemas.microsoft.com/office/drawing/2014/main" val="3045498190"/>
                    </a:ext>
                  </a:extLst>
                </a:gridCol>
              </a:tblGrid>
              <a:tr h="6823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223561"/>
                  </a:ext>
                </a:extLst>
              </a:tr>
              <a:tr h="68236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118932"/>
                  </a:ext>
                </a:extLst>
              </a:tr>
            </a:tbl>
          </a:graphicData>
        </a:graphic>
      </p:graphicFrame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965335" y="1344850"/>
            <a:ext cx="9497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917917" y="1317973"/>
            <a:ext cx="601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66831" y="1993003"/>
            <a:ext cx="32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kumimoji="0" lang="en-US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565744" y="1325798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8608178" y="1317973"/>
            <a:ext cx="669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530034" y="2006342"/>
            <a:ext cx="320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¸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218614" y="5807857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ca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4956883" y="5844265"/>
            <a:ext cx="14439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µ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9601164" y="5807857"/>
            <a:ext cx="233071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 dirty="0">
                <a:solidFill>
                  <a:srgbClr val="000000"/>
                </a:solidFill>
                <a:latin typeface=".VnAvant" panose="020B7200000000000000" pitchFamily="34" charset="0"/>
              </a:rPr>
              <a:t>c</a:t>
            </a:r>
            <a:r>
              <a:rPr lang="en-US" altLang="en-US" sz="5400" dirty="0" smtClean="0">
                <a:solidFill>
                  <a:srgbClr val="000000"/>
                </a:solidFill>
                <a:latin typeface=".VnAvant" panose="020B7200000000000000" pitchFamily="34" charset="0"/>
              </a:rPr>
              <a:t>¸</a:t>
            </a:r>
            <a:endParaRPr kumimoji="0" lang="en-US" altLang="en-US" sz="5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25" y="3672265"/>
            <a:ext cx="2143125" cy="2143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32" y="3502430"/>
            <a:ext cx="3126470" cy="23418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9" y="3640720"/>
            <a:ext cx="3761891" cy="18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1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1905001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0" dirty="0" err="1">
                <a:solidFill>
                  <a:srgbClr val="00FF00"/>
                </a:solidFill>
                <a:latin typeface=".VnAvant" panose="020B7200000000000000" pitchFamily="34" charset="0"/>
              </a:rPr>
              <a:t>TiÕt</a:t>
            </a:r>
            <a:r>
              <a:rPr lang="en-US" sz="7200" b="0" dirty="0">
                <a:solidFill>
                  <a:srgbClr val="00FF00"/>
                </a:solidFill>
                <a:latin typeface=".VnAvant" panose="020B7200000000000000" pitchFamily="34" charset="0"/>
              </a:rPr>
              <a:t> 2</a:t>
            </a:r>
            <a: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  <a:t/>
            </a:r>
            <a:br>
              <a:rPr lang="en-US" sz="7200" b="0" dirty="0">
                <a:solidFill>
                  <a:srgbClr val="FF0000"/>
                </a:solidFill>
                <a:latin typeface=".VnTimeH" pitchFamily="34" charset="0"/>
              </a:rPr>
            </a:br>
            <a:endParaRPr lang="en-US" sz="7200" b="0" dirty="0">
              <a:solidFill>
                <a:srgbClr val="FF0000"/>
              </a:solidFill>
              <a:latin typeface=".VnTim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8" y="0"/>
            <a:ext cx="10816045" cy="683302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448595" y="2557157"/>
            <a:ext cx="1828800" cy="1298097"/>
          </a:xfrm>
          <a:prstGeom prst="cloudCallout">
            <a:avLst>
              <a:gd name="adj1" fmla="val -34404"/>
              <a:gd name="adj2" fmla="val 494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44982" y="2742271"/>
            <a:ext cx="2222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A, c¸.</a:t>
            </a:r>
          </a:p>
        </p:txBody>
      </p:sp>
    </p:spTree>
    <p:extLst>
      <p:ext uri="{BB962C8B-B14F-4D97-AF65-F5344CB8AC3E}">
        <p14:creationId xmlns:p14="http://schemas.microsoft.com/office/powerpoint/2010/main" val="76875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2" y="959606"/>
            <a:ext cx="4558937" cy="5898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63" y="1014729"/>
            <a:ext cx="4393474" cy="5843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8370" y="91440"/>
            <a:ext cx="4722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.VnAvant" panose="020B7200000000000000" pitchFamily="34" charset="0"/>
              </a:rPr>
              <a:t>Chµo</a:t>
            </a:r>
            <a:r>
              <a:rPr lang="en-US" sz="4400" dirty="0" smtClean="0">
                <a:latin typeface=".VnAvant" panose="020B7200000000000000" pitchFamily="34" charset="0"/>
              </a:rPr>
              <a:t> </a:t>
            </a:r>
            <a:r>
              <a:rPr lang="en-US" sz="4400" dirty="0" err="1" smtClean="0">
                <a:latin typeface=".VnAvant" panose="020B7200000000000000" pitchFamily="34" charset="0"/>
              </a:rPr>
              <a:t>hái</a:t>
            </a:r>
            <a:endParaRPr lang="en-US" sz="44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8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69" y="0"/>
            <a:ext cx="5303520" cy="68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1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5" y="0"/>
            <a:ext cx="5042263" cy="662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48</Words>
  <Application>Microsoft Office PowerPoint</Application>
  <PresentationFormat>Widescreen</PresentationFormat>
  <Paragraphs>23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Arial-Rounded</vt:lpstr>
      <vt:lpstr>等线</vt:lpstr>
      <vt:lpstr>DFPOP1-W9</vt:lpstr>
      <vt:lpstr>宋体</vt:lpstr>
      <vt:lpstr>华康少女文字W5</vt:lpstr>
      <vt:lpstr>.VnAvant</vt:lpstr>
      <vt:lpstr>.VnTimeH</vt:lpstr>
      <vt:lpstr>Arial</vt:lpstr>
      <vt:lpstr>Calibri</vt:lpstr>
      <vt:lpstr>Times New Roman</vt:lpstr>
      <vt:lpstr>Verdana</vt:lpstr>
      <vt:lpstr>Wingdings</vt:lpstr>
      <vt:lpstr>Maple</vt:lpstr>
      <vt:lpstr>Default Design</vt:lpstr>
      <vt:lpstr>Office 主题</vt:lpstr>
      <vt:lpstr>PowerPoint Presentation</vt:lpstr>
      <vt:lpstr>TiÕt 1</vt:lpstr>
      <vt:lpstr>PowerPoint Presentation</vt:lpstr>
      <vt:lpstr>PowerPoint Presentation</vt:lpstr>
      <vt:lpstr>TiÕt 2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TiÕt 1</dc:title>
  <dc:creator>Admin</dc:creator>
  <cp:lastModifiedBy>Windows User</cp:lastModifiedBy>
  <cp:revision>9</cp:revision>
  <dcterms:created xsi:type="dcterms:W3CDTF">2020-08-10T15:33:44Z</dcterms:created>
  <dcterms:modified xsi:type="dcterms:W3CDTF">2025-04-07T15:39:18Z</dcterms:modified>
</cp:coreProperties>
</file>