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2" r:id="rId3"/>
    <p:sldId id="269" r:id="rId4"/>
    <p:sldId id="258" r:id="rId5"/>
    <p:sldId id="259" r:id="rId6"/>
    <p:sldId id="270" r:id="rId7"/>
    <p:sldId id="260" r:id="rId8"/>
    <p:sldId id="271" r:id="rId9"/>
    <p:sldId id="261" r:id="rId10"/>
    <p:sldId id="262" r:id="rId11"/>
    <p:sldId id="266" r:id="rId12"/>
    <p:sldId id="267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0E1AC05-E808-47C5-ACCE-5BE89D6A3B62}">
          <p14:sldIdLst>
            <p14:sldId id="272"/>
            <p14:sldId id="269"/>
            <p14:sldId id="258"/>
            <p14:sldId id="259"/>
            <p14:sldId id="270"/>
            <p14:sldId id="260"/>
            <p14:sldId id="271"/>
            <p14:sldId id="261"/>
            <p14:sldId id="262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63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8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7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2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1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0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41: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ui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599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ưi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9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655608" y="3021908"/>
            <a:ext cx="7965056" cy="21452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Lan göi th­ cho Hµ kÓ vÒ quª Lan. ë ®ã, cã nhµ sµn n¨m ven ®åi. Mïa nµy, chim ca rén r·, sim në tÝm c¶ nói ®åi. Lan mêi Hµ lªn th¨m quª Lan.</a:t>
            </a:r>
            <a:endParaRPr lang="vi-VN" sz="30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318120" y="4519489"/>
            <a:ext cx="5604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554FB7B0-EEE8-4932-8967-69C45EF6D499}"/>
              </a:ext>
            </a:extLst>
          </p:cNvPr>
          <p:cNvCxnSpPr>
            <a:cxnSpLocks/>
          </p:cNvCxnSpPr>
          <p:nvPr/>
        </p:nvCxnSpPr>
        <p:spPr>
          <a:xfrm>
            <a:off x="2033337" y="3648513"/>
            <a:ext cx="56049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8600"/>
            <a:ext cx="8743949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75956" y="664720"/>
            <a:ext cx="8520393" cy="19742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smtClean="0">
                <a:solidFill>
                  <a:srgbClr val="FF0000"/>
                </a:solidFill>
                <a:latin typeface=".VnAvant" pitchFamily="34" charset="0"/>
              </a:rPr>
              <a:t>- HÌ </a:t>
            </a:r>
            <a:r>
              <a:rPr lang="en-US" sz="4400" b="1">
                <a:solidFill>
                  <a:srgbClr val="FF0000"/>
                </a:solidFill>
                <a:latin typeface=".VnAvant" pitchFamily="34" charset="0"/>
              </a:rPr>
              <a:t>oi ¶, chÞ Mai vµ Tr©m n« ®ïa ë b·i cá. </a:t>
            </a:r>
            <a:endParaRPr lang="en-US" sz="44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75956" y="2758258"/>
            <a:ext cx="711813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solidFill>
                  <a:srgbClr val="FFC000"/>
                </a:solidFill>
                <a:latin typeface=".VnAvant" pitchFamily="34" charset="0"/>
              </a:rPr>
              <a:t>-  </a:t>
            </a:r>
            <a:r>
              <a:rPr lang="en-US" sz="4400" b="1">
                <a:solidFill>
                  <a:srgbClr val="FFC000"/>
                </a:solidFill>
                <a:latin typeface=".VnAvant" pitchFamily="34" charset="0"/>
              </a:rPr>
              <a:t>Chó voi cã c¸i vßi dµi. </a:t>
            </a:r>
            <a:endParaRPr lang="en-US" sz="44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75956" y="3833739"/>
            <a:ext cx="8450538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>
                <a:solidFill>
                  <a:srgbClr val="00B050"/>
                </a:solidFill>
                <a:latin typeface=".VnAvant" pitchFamily="34" charset="0"/>
              </a:rPr>
              <a:t>- Em cÇn cÈn thËn khi gi¶i bµi.</a:t>
            </a:r>
            <a:endParaRPr lang="en-US" sz="44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7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8370"/>
            <a:ext cx="8839200" cy="38933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1601" y="4106733"/>
            <a:ext cx="61798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.VnAvant" pitchFamily="34" charset="0"/>
              </a:rPr>
              <a:t>Bµ göi cho Hµ tói kÑo.</a:t>
            </a:r>
            <a:endParaRPr lang="en-US" sz="4400" b="1" dirty="0">
              <a:latin typeface=".Vavan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29244-D3C2-499D-93B7-0766C1337AE3}"/>
              </a:ext>
            </a:extLst>
          </p:cNvPr>
          <p:cNvSpPr txBox="1"/>
          <p:nvPr/>
        </p:nvSpPr>
        <p:spPr>
          <a:xfrm>
            <a:off x="2910231" y="4109875"/>
            <a:ext cx="7488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avant"/>
                <a:ea typeface="Arial-Rounded" panose="020B0500000000000000" pitchFamily="34" charset="-93"/>
                <a:cs typeface="Arial-Rounded" panose="020B0500000000000000" pitchFamily="34" charset="-93"/>
              </a:rPr>
              <a:t>­</a:t>
            </a:r>
            <a:r>
              <a:rPr lang="en-US" sz="4400" b="1">
                <a:solidFill>
                  <a:srgbClr val="FF0000"/>
                </a:solidFill>
                <a:latin typeface=".VnAvant" pitchFamily="34" charset="0"/>
              </a:rPr>
              <a:t>ö</a:t>
            </a:r>
            <a:r>
              <a:rPr lang="en-US" sz="4400" b="1" smtClean="0">
                <a:solidFill>
                  <a:srgbClr val="FF0000"/>
                </a:solidFill>
                <a:latin typeface=".Vavant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4400" b="1" dirty="0">
              <a:solidFill>
                <a:srgbClr val="FF0000"/>
              </a:solidFill>
              <a:latin typeface=".Vavant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5D4404-56D8-4ECF-93DD-1D71495FC980}"/>
              </a:ext>
            </a:extLst>
          </p:cNvPr>
          <p:cNvSpPr txBox="1"/>
          <p:nvPr/>
        </p:nvSpPr>
        <p:spPr>
          <a:xfrm>
            <a:off x="5815325" y="4106533"/>
            <a:ext cx="7759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ui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286856" y="787445"/>
            <a:ext cx="993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ư</a:t>
            </a:r>
            <a:r>
              <a:rPr lang="vi-VN" sz="6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i</a:t>
            </a:r>
            <a:endParaRPr lang="vi-VN" sz="66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748608" y="787445"/>
            <a:ext cx="993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u</a:t>
            </a:r>
            <a:r>
              <a:rPr lang="vi-VN" sz="6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i</a:t>
            </a:r>
            <a:endParaRPr lang="vi-VN" sz="66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28" y="2176912"/>
            <a:ext cx="3927895" cy="196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077052" y="1178667"/>
            <a:ext cx="229554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>
                <a:latin typeface="Times New Roman" pitchFamily="18" charset="0"/>
                <a:cs typeface="Times New Roman" pitchFamily="18" charset="0"/>
              </a:rPr>
              <a:t>bùi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935867" y="1114436"/>
            <a:ext cx="1815638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6555269" y="1085496"/>
            <a:ext cx="1864335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>
                <a:latin typeface="Times New Roman" pitchFamily="18" charset="0"/>
                <a:cs typeface="Times New Roman" pitchFamily="18" charset="0"/>
              </a:rPr>
              <a:t>sủi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1077052" y="3107586"/>
            <a:ext cx="1596438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>
                <a:latin typeface="Times New Roman" pitchFamily="18" charset="0"/>
                <a:cs typeface="Times New Roman" pitchFamily="18" charset="0"/>
              </a:rPr>
              <a:t>cửi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3876492" y="3094973"/>
            <a:ext cx="1618432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>
                <a:latin typeface="Times New Roman" pitchFamily="18" charset="0"/>
                <a:cs typeface="Times New Roman" pitchFamily="18" charset="0"/>
              </a:rPr>
              <a:t>gửi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6555270" y="3109244"/>
            <a:ext cx="223247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>
                <a:latin typeface="Times New Roman" pitchFamily="18" charset="0"/>
                <a:cs typeface="Times New Roman" pitchFamily="18" charset="0"/>
              </a:rPr>
              <a:t>ngửi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0860" y="1167124"/>
            <a:ext cx="10049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35135" y="3101402"/>
            <a:ext cx="10049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94488" y="1100512"/>
            <a:ext cx="10049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51616" y="1066811"/>
            <a:ext cx="10049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74541" y="3087191"/>
            <a:ext cx="10049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411236" y="3099719"/>
            <a:ext cx="10049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9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7" grpId="0"/>
      <p:bldP spid="18" grpId="0"/>
      <p:bldP spid="20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" y="1275907"/>
            <a:ext cx="3168502" cy="2260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78" y="1443487"/>
            <a:ext cx="2823096" cy="2093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28" y="1201479"/>
            <a:ext cx="2680542" cy="21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989469"/>
            <a:ext cx="2952750" cy="2274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18" y="1133475"/>
            <a:ext cx="2703022" cy="2110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40" y="1295219"/>
            <a:ext cx="2465897" cy="19490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512588" y="3321218"/>
            <a:ext cx="267581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dãy núi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07265" y="3310107"/>
            <a:ext cx="10049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3626243" y="3314952"/>
            <a:ext cx="267581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bụi </a:t>
            </a: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6276339" y="3298909"/>
            <a:ext cx="267581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gửi th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ư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87786" y="3300738"/>
            <a:ext cx="10049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96906" y="3283118"/>
            <a:ext cx="10049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" y="159488"/>
            <a:ext cx="8846289" cy="483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4" y="491381"/>
            <a:ext cx="2276793" cy="790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8" y="1388982"/>
            <a:ext cx="7729269" cy="17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</TotalTime>
  <Words>139</Words>
  <Application>Microsoft Office PowerPoint</Application>
  <PresentationFormat>On-screen Show (16:9)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.Vavant</vt:lpstr>
      <vt:lpstr>Arial-Rounded</vt:lpstr>
      <vt:lpstr>等线</vt:lpstr>
      <vt:lpstr>等线 Light</vt:lpstr>
      <vt:lpstr>DFPOP1-W9</vt:lpstr>
      <vt:lpstr>SimSun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382</cp:revision>
  <dcterms:created xsi:type="dcterms:W3CDTF">2017-07-29T07:38:32Z</dcterms:created>
  <dcterms:modified xsi:type="dcterms:W3CDTF">2025-04-06T00:14:44Z</dcterms:modified>
</cp:coreProperties>
</file>