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85" r:id="rId3"/>
    <p:sldId id="269" r:id="rId4"/>
    <p:sldId id="258" r:id="rId5"/>
    <p:sldId id="259" r:id="rId6"/>
    <p:sldId id="270" r:id="rId7"/>
    <p:sldId id="260" r:id="rId8"/>
    <p:sldId id="271" r:id="rId9"/>
    <p:sldId id="273" r:id="rId10"/>
    <p:sldId id="275" r:id="rId11"/>
    <p:sldId id="274" r:id="rId12"/>
    <p:sldId id="277" r:id="rId13"/>
    <p:sldId id="278" r:id="rId14"/>
    <p:sldId id="276" r:id="rId15"/>
    <p:sldId id="280" r:id="rId16"/>
    <p:sldId id="281" r:id="rId17"/>
    <p:sldId id="279" r:id="rId18"/>
    <p:sldId id="283" r:id="rId19"/>
    <p:sldId id="284" r:id="rId20"/>
    <p:sldId id="282" r:id="rId21"/>
    <p:sldId id="261" r:id="rId22"/>
    <p:sldId id="262" r:id="rId23"/>
    <p:sldId id="266" r:id="rId24"/>
    <p:sldId id="267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85"/>
            <p14:sldId id="269"/>
            <p14:sldId id="258"/>
            <p14:sldId id="259"/>
            <p14:sldId id="270"/>
            <p14:sldId id="260"/>
            <p14:sldId id="271"/>
            <p14:sldId id="273"/>
            <p14:sldId id="275"/>
            <p14:sldId id="274"/>
            <p14:sldId id="277"/>
            <p14:sldId id="278"/>
            <p14:sldId id="276"/>
            <p14:sldId id="280"/>
            <p14:sldId id="281"/>
            <p14:sldId id="279"/>
            <p14:sldId id="283"/>
            <p14:sldId id="284"/>
            <p14:sldId id="282"/>
            <p14:sldId id="261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2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42: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ao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eo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8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84" y="1097920"/>
            <a:ext cx="3612016" cy="2259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90466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3280" y="3940925"/>
            <a:ext cx="3340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qu¶ t¸o</a:t>
            </a:r>
            <a:endParaRPr lang="en-US" sz="5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_elw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98" y="612727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84" y="1097920"/>
            <a:ext cx="3612016" cy="2259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90466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3280" y="3940925"/>
            <a:ext cx="3340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qu¶ t¸o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58235" y="3938108"/>
            <a:ext cx="19199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1" y="835878"/>
            <a:ext cx="3518611" cy="234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90466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6267" y="3682824"/>
            <a:ext cx="34658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c¸i kÑo</a:t>
            </a:r>
            <a:endParaRPr lang="en-US" sz="5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im-hieu-an-keo-co-beo-kh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1" y="791570"/>
            <a:ext cx="5909481" cy="36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1" y="835878"/>
            <a:ext cx="3518611" cy="234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90466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6267" y="3682824"/>
            <a:ext cx="34658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c¸i kÑo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80826" y="3683111"/>
            <a:ext cx="1319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954233"/>
            <a:ext cx="4071641" cy="2808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4" y="383544"/>
            <a:ext cx="1732912" cy="904668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5868" y="3914085"/>
            <a:ext cx="36077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ao bÌo</a:t>
            </a:r>
            <a:endParaRPr lang="en-US" sz="5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210423_1-6-ao-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082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Thai-beo-2524-1406342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7" y="0"/>
            <a:ext cx="47357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954233"/>
            <a:ext cx="4071641" cy="2808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4" y="383544"/>
            <a:ext cx="1732912" cy="904668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5868" y="3914085"/>
            <a:ext cx="36077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ao bÌo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34422" y="3885765"/>
            <a:ext cx="15061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67822" y="3913061"/>
            <a:ext cx="14902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54" y="652281"/>
            <a:ext cx="2317898" cy="1415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31" y="565828"/>
            <a:ext cx="2153253" cy="1588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82" y="2524142"/>
            <a:ext cx="1964087" cy="176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47" y="2783650"/>
            <a:ext cx="2381693" cy="1510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90466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0147" y="2183785"/>
            <a:ext cx="240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smtClean="0">
                <a:latin typeface=".VnAvant" pitchFamily="34" charset="0"/>
              </a:rPr>
              <a:t>ng«i sao</a:t>
            </a:r>
            <a:endParaRPr lang="en-US" sz="4000"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75328" y="2197433"/>
            <a:ext cx="240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smtClean="0">
                <a:latin typeface=".VnAvant" pitchFamily="34" charset="0"/>
              </a:rPr>
              <a:t>qu¶ t¸o</a:t>
            </a:r>
            <a:endParaRPr lang="en-US" sz="4000"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21976" y="4267085"/>
            <a:ext cx="240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smtClean="0">
                <a:latin typeface=".VnAvant" pitchFamily="34" charset="0"/>
              </a:rPr>
              <a:t>c¸i kÑo</a:t>
            </a:r>
            <a:endParaRPr lang="en-US" sz="4000"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1808" y="4294093"/>
            <a:ext cx="240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smtClean="0">
                <a:latin typeface=".VnAvant" pitchFamily="34" charset="0"/>
              </a:rPr>
              <a:t>ao bÌo</a:t>
            </a:r>
            <a:endParaRPr lang="en-US" sz="40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390" y="499929"/>
            <a:ext cx="2714708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00B0F0"/>
                </a:solidFill>
                <a:latin typeface=".VnAvant" pitchFamily="34" charset="0"/>
              </a:rPr>
              <a:t>  tói </a:t>
            </a:r>
            <a:r>
              <a:rPr lang="en-US" sz="5400">
                <a:solidFill>
                  <a:srgbClr val="00B0F0"/>
                </a:solidFill>
                <a:latin typeface=".VnAvant" pitchFamily="34" charset="0"/>
              </a:rPr>
              <a:t>v¶i</a:t>
            </a:r>
            <a:endParaRPr lang="en-US" sz="5400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72649" y="499929"/>
            <a:ext cx="33274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C000"/>
                </a:solidFill>
                <a:latin typeface=".VnAvant" pitchFamily="34" charset="0"/>
              </a:rPr>
              <a:t>th</a:t>
            </a:r>
            <a:r>
              <a:rPr lang="vi-VN" sz="5400" smtClean="0">
                <a:solidFill>
                  <a:srgbClr val="FFC000"/>
                </a:solidFill>
                <a:latin typeface=".VnAvant" pitchFamily="34" charset="0"/>
              </a:rPr>
              <a:t>ư</a:t>
            </a:r>
            <a:r>
              <a:rPr lang="en-US" sz="5400">
                <a:solidFill>
                  <a:srgbClr val="FFC000"/>
                </a:solidFill>
                <a:latin typeface=".VnAvant" pitchFamily="34" charset="0"/>
              </a:rPr>
              <a:t>a gửi</a:t>
            </a:r>
            <a:endParaRPr lang="en-US" sz="5400">
              <a:solidFill>
                <a:srgbClr val="FFC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8184" y="496606"/>
            <a:ext cx="2852738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7030A0"/>
                </a:solidFill>
                <a:latin typeface=".VnAvant" pitchFamily="34" charset="0"/>
              </a:rPr>
              <a:t>chia vui</a:t>
            </a:r>
            <a:endParaRPr lang="en-US" sz="540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7998" y="1827684"/>
            <a:ext cx="8568329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400">
                <a:solidFill>
                  <a:srgbClr val="FF0000"/>
                </a:solidFill>
                <a:latin typeface=".VnAvant" pitchFamily="34" charset="0"/>
              </a:rPr>
              <a:t>C¶ nhµ vui khi bè ®i xa vÒ. </a:t>
            </a:r>
            <a:endParaRPr lang="en-US" sz="440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444002" y="2997052"/>
            <a:ext cx="8442325" cy="7463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sz="4400" b="1" smtClean="0">
                <a:solidFill>
                  <a:srgbClr val="00B050"/>
                </a:solidFill>
                <a:latin typeface=".VnAvant" pitchFamily="34" charset="0"/>
              </a:rPr>
              <a:t>-  </a:t>
            </a:r>
            <a:r>
              <a:rPr lang="en-US" sz="4400" b="1">
                <a:solidFill>
                  <a:srgbClr val="00B050"/>
                </a:solidFill>
                <a:latin typeface=".VnAvant" pitchFamily="34" charset="0"/>
              </a:rPr>
              <a:t>BÐ göi </a:t>
            </a:r>
            <a:r>
              <a:rPr lang="en-US" sz="4400" b="1" smtClean="0">
                <a:solidFill>
                  <a:srgbClr val="00B050"/>
                </a:solidFill>
                <a:latin typeface=".VnAvant" pitchFamily="34" charset="0"/>
              </a:rPr>
              <a:t>quµ­ </a:t>
            </a:r>
            <a:r>
              <a:rPr lang="en-US" sz="4400" b="1">
                <a:solidFill>
                  <a:srgbClr val="00B050"/>
                </a:solidFill>
                <a:latin typeface=".VnAvant" pitchFamily="34" charset="0"/>
              </a:rPr>
              <a:t>cho chó bé ®éi.</a:t>
            </a:r>
            <a:endParaRPr lang="en-US" sz="44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127592"/>
            <a:ext cx="8910083" cy="48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" y="1159711"/>
            <a:ext cx="7989866" cy="22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06326" y="2985943"/>
            <a:ext cx="8920716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Trªn c©y cao, ®µn chµo mµo bay ®i, bay l¹i.   MÊy chó s¸o ®en vui ca vÐo von.   Cßn chim ri vÉn ch</a:t>
            </a:r>
            <a:r>
              <a:rPr lang="vi-VN" sz="3200" b="1" smtClean="0">
                <a:solidFill>
                  <a:schemeClr val="tx1"/>
                </a:solidFill>
                <a:latin typeface=".VnAvant" pitchFamily="34" charset="0"/>
              </a:rPr>
              <a:t>¨</a:t>
            </a:r>
            <a:r>
              <a:rPr lang="en-US" sz="32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 chØ.   Chó tha r¬m kh« vÒ khÐo lÐo lµm tæ.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04951"/>
            <a:ext cx="8920716" cy="2966201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063" y="3592191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72856" y="3103286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04221" y="3102164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20890" y="3103843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43533" y="4571333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32155" y="3589305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83299" y="4564581"/>
            <a:ext cx="7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67410" y="2997513"/>
            <a:ext cx="78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.VnAvant" pitchFamily="34" charset="0"/>
              </a:rPr>
              <a:t>1</a:t>
            </a:r>
            <a:endParaRPr lang="en-US" sz="28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97480" y="3472342"/>
            <a:ext cx="78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.VnAvant" pitchFamily="34" charset="0"/>
              </a:rPr>
              <a:t>2</a:t>
            </a:r>
            <a:endParaRPr lang="en-US" sz="28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99219" y="4029704"/>
            <a:ext cx="78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51055" y="4020832"/>
            <a:ext cx="78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.VnAvant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202019"/>
            <a:ext cx="8856921" cy="47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05321"/>
            <a:ext cx="8899451" cy="364234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591" y="422828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500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500" b="1" smtClean="0">
                <a:latin typeface=".VnAvant" pitchFamily="34" charset="0"/>
                <a:ea typeface="Arial-Rounded"/>
                <a:cs typeface="Arial-Rounded"/>
              </a:rPr>
              <a:t>Ao thu l¹nh lÏo n­íc trong veo.</a:t>
            </a:r>
            <a:endParaRPr lang="vi-VN" sz="35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7037" y="4250620"/>
            <a:ext cx="80983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500" b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4211" y="4237819"/>
            <a:ext cx="7697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5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3500" b="1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96898" y="4241936"/>
            <a:ext cx="7697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5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576735" y="990597"/>
            <a:ext cx="156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860159" y="1017761"/>
            <a:ext cx="156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62" y="1941091"/>
            <a:ext cx="3888938" cy="2235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" y="481310"/>
            <a:ext cx="1492198" cy="9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763393" y="1091773"/>
            <a:ext cx="209677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chµo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42074" y="1091773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dao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12709" y="1091773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s¸o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779347" y="3040005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dÎo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3625120" y="3040004"/>
            <a:ext cx="18881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®Ïo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665868" y="3020307"/>
            <a:ext cx="171707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kÑo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708110" y="1087201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287032" y="3040005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243338" y="1085758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850031" y="1096391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131579" y="3043369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104802" y="3021295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1" y="1917241"/>
            <a:ext cx="2317898" cy="1415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50" y="1731157"/>
            <a:ext cx="2153253" cy="1588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53" y="1422767"/>
            <a:ext cx="1964087" cy="176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40" y="1158948"/>
            <a:ext cx="2381693" cy="217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9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4" y="1145870"/>
            <a:ext cx="3534770" cy="2115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71966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84644" y="3749418"/>
            <a:ext cx="37940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ng«i sao</a:t>
            </a:r>
            <a:endParaRPr lang="en-US" sz="5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Quốc kỳ Việt Nam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:\Users\Administrator\Desktop\Flag_of_North_Vietnam_(1955%E2%80%931976).sv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7" y="887103"/>
            <a:ext cx="6005015" cy="364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0" y="1145870"/>
            <a:ext cx="3534770" cy="2115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" y="383544"/>
            <a:ext cx="1732912" cy="71966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84644" y="3749418"/>
            <a:ext cx="37940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latin typeface=".VnAvant" pitchFamily="34" charset="0"/>
              </a:rPr>
              <a:t>ng«i sao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59976" y="3749418"/>
            <a:ext cx="13820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5400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166</Words>
  <Application>Microsoft Office PowerPoint</Application>
  <PresentationFormat>On-screen Show (16:9)</PresentationFormat>
  <Paragraphs>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380</cp:revision>
  <dcterms:created xsi:type="dcterms:W3CDTF">2017-07-29T07:38:32Z</dcterms:created>
  <dcterms:modified xsi:type="dcterms:W3CDTF">2025-04-06T00:15:29Z</dcterms:modified>
</cp:coreProperties>
</file>